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75" r:id="rId6"/>
    <p:sldId id="277" r:id="rId7"/>
    <p:sldId id="260" r:id="rId8"/>
    <p:sldId id="261" r:id="rId9"/>
    <p:sldId id="263" r:id="rId10"/>
    <p:sldId id="262" r:id="rId11"/>
    <p:sldId id="276" r:id="rId12"/>
    <p:sldId id="264" r:id="rId13"/>
    <p:sldId id="265" r:id="rId14"/>
    <p:sldId id="271" r:id="rId15"/>
    <p:sldId id="273" r:id="rId16"/>
    <p:sldId id="269" r:id="rId17"/>
    <p:sldId id="270" r:id="rId18"/>
    <p:sldId id="272" r:id="rId19"/>
    <p:sldId id="266" r:id="rId20"/>
    <p:sldId id="2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76"/>
    <p:restoredTop sz="92623"/>
  </p:normalViewPr>
  <p:slideViewPr>
    <p:cSldViewPr snapToGrid="0" snapToObjects="1">
      <p:cViewPr>
        <p:scale>
          <a:sx n="100" d="100"/>
          <a:sy n="100" d="100"/>
        </p:scale>
        <p:origin x="76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6" Type="http://schemas.openxmlformats.org/officeDocument/2006/relationships/image" Target="../media/image23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6" Type="http://schemas.openxmlformats.org/officeDocument/2006/relationships/image" Target="../media/image23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67037F-1040-4FAC-BBDC-CB8D8504B284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6E200F-F6E3-420F-AA92-1146B95006F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Formed Opening the Word is offered because:</a:t>
          </a:r>
        </a:p>
      </dgm:t>
    </dgm:pt>
    <dgm:pt modelId="{16AE1911-3C62-44A5-BC1C-48AC370F5190}" type="parTrans" cxnId="{CEBC9975-A2BD-4700-A62E-4A63049A9239}">
      <dgm:prSet/>
      <dgm:spPr/>
      <dgm:t>
        <a:bodyPr/>
        <a:lstStyle/>
        <a:p>
          <a:endParaRPr lang="en-US"/>
        </a:p>
      </dgm:t>
    </dgm:pt>
    <dgm:pt modelId="{042B5ED0-5408-425D-B93D-6076B5806CD8}" type="sibTrans" cxnId="{CEBC9975-A2BD-4700-A62E-4A63049A9239}">
      <dgm:prSet/>
      <dgm:spPr/>
      <dgm:t>
        <a:bodyPr/>
        <a:lstStyle/>
        <a:p>
          <a:endParaRPr lang="en-US"/>
        </a:p>
      </dgm:t>
    </dgm:pt>
    <dgm:pt modelId="{68EBBA19-DBD6-4B86-B91F-02CE02FFCD6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COTM has invested in it to provide to the Parishioners.</a:t>
          </a:r>
        </a:p>
      </dgm:t>
    </dgm:pt>
    <dgm:pt modelId="{C393A140-5858-4FD0-B9F4-D5529AA42CBA}" type="parTrans" cxnId="{B7AA086D-312A-4293-99E5-76691915EFD5}">
      <dgm:prSet/>
      <dgm:spPr/>
      <dgm:t>
        <a:bodyPr/>
        <a:lstStyle/>
        <a:p>
          <a:endParaRPr lang="en-US"/>
        </a:p>
      </dgm:t>
    </dgm:pt>
    <dgm:pt modelId="{369FA26B-7818-48EA-A83A-72A7FCB1F21E}" type="sibTrans" cxnId="{B7AA086D-312A-4293-99E5-76691915EFD5}">
      <dgm:prSet/>
      <dgm:spPr/>
      <dgm:t>
        <a:bodyPr/>
        <a:lstStyle/>
        <a:p>
          <a:endParaRPr lang="en-US"/>
        </a:p>
      </dgm:t>
    </dgm:pt>
    <dgm:pt modelId="{1EC4A9CD-98F7-4B7B-B3CE-5CC9F37D4A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format is time-tested and available/free to us.</a:t>
          </a:r>
        </a:p>
      </dgm:t>
    </dgm:pt>
    <dgm:pt modelId="{871423DC-69DE-4829-BD97-971E8557D8BF}" type="parTrans" cxnId="{5B646571-969F-48BF-A04C-52F97BECF2D3}">
      <dgm:prSet/>
      <dgm:spPr/>
      <dgm:t>
        <a:bodyPr/>
        <a:lstStyle/>
        <a:p>
          <a:endParaRPr lang="en-US"/>
        </a:p>
      </dgm:t>
    </dgm:pt>
    <dgm:pt modelId="{7ABA6BD8-4A15-42BB-ADFA-9A7647BA32F3}" type="sibTrans" cxnId="{5B646571-969F-48BF-A04C-52F97BECF2D3}">
      <dgm:prSet/>
      <dgm:spPr/>
      <dgm:t>
        <a:bodyPr/>
        <a:lstStyle/>
        <a:p>
          <a:endParaRPr lang="en-US"/>
        </a:p>
      </dgm:t>
    </dgm:pt>
    <dgm:pt modelId="{989ED199-A6EA-4D24-9E9A-4C9D9D418AE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 process is in place to deliver materials to your email weekly.</a:t>
          </a:r>
        </a:p>
      </dgm:t>
    </dgm:pt>
    <dgm:pt modelId="{AD5D233B-34BB-43E7-B137-FE023C10EB56}" type="parTrans" cxnId="{41EBE6D1-CE40-4B35-B107-F82145AE9981}">
      <dgm:prSet/>
      <dgm:spPr/>
      <dgm:t>
        <a:bodyPr/>
        <a:lstStyle/>
        <a:p>
          <a:endParaRPr lang="en-US"/>
        </a:p>
      </dgm:t>
    </dgm:pt>
    <dgm:pt modelId="{A1DF4736-AB71-423F-95A0-8CC14E8EE106}" type="sibTrans" cxnId="{41EBE6D1-CE40-4B35-B107-F82145AE9981}">
      <dgm:prSet/>
      <dgm:spPr/>
      <dgm:t>
        <a:bodyPr/>
        <a:lstStyle/>
        <a:p>
          <a:endParaRPr lang="en-US"/>
        </a:p>
      </dgm:t>
    </dgm:pt>
    <dgm:pt modelId="{A5DB8DD1-31CE-4A18-AE5A-65EDA47AF6A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Groups can decide to follow other programs (Formed offers many).</a:t>
          </a:r>
        </a:p>
      </dgm:t>
    </dgm:pt>
    <dgm:pt modelId="{CE4B5F6F-3000-46CA-A6DB-917280248C20}" type="parTrans" cxnId="{965302B5-BEF0-4BAC-A4E2-EBC4A2332544}">
      <dgm:prSet/>
      <dgm:spPr/>
      <dgm:t>
        <a:bodyPr/>
        <a:lstStyle/>
        <a:p>
          <a:endParaRPr lang="en-US"/>
        </a:p>
      </dgm:t>
    </dgm:pt>
    <dgm:pt modelId="{0919674F-46B4-4243-B646-38E2F1139461}" type="sibTrans" cxnId="{965302B5-BEF0-4BAC-A4E2-EBC4A2332544}">
      <dgm:prSet/>
      <dgm:spPr/>
      <dgm:t>
        <a:bodyPr/>
        <a:lstStyle/>
        <a:p>
          <a:endParaRPr lang="en-US"/>
        </a:p>
      </dgm:t>
    </dgm:pt>
    <dgm:pt modelId="{3F060BB3-AFD4-4007-9AB1-1A2B781F27EC}" type="pres">
      <dgm:prSet presAssocID="{3367037F-1040-4FAC-BBDC-CB8D8504B284}" presName="root" presStyleCnt="0">
        <dgm:presLayoutVars>
          <dgm:dir/>
          <dgm:resizeHandles val="exact"/>
        </dgm:presLayoutVars>
      </dgm:prSet>
      <dgm:spPr/>
    </dgm:pt>
    <dgm:pt modelId="{A3FDF2FA-39B0-4D44-9ABE-C5471969ACFB}" type="pres">
      <dgm:prSet presAssocID="{D76E200F-F6E3-420F-AA92-1146B95006FD}" presName="compNode" presStyleCnt="0"/>
      <dgm:spPr/>
    </dgm:pt>
    <dgm:pt modelId="{FE674070-6694-4D3B-883D-D10BBEEF8889}" type="pres">
      <dgm:prSet presAssocID="{D76E200F-F6E3-420F-AA92-1146B95006F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5AD6362F-CB2B-4C91-975A-BD265DB43C74}" type="pres">
      <dgm:prSet presAssocID="{D76E200F-F6E3-420F-AA92-1146B95006FD}" presName="iconSpace" presStyleCnt="0"/>
      <dgm:spPr/>
    </dgm:pt>
    <dgm:pt modelId="{B07D0007-F00F-4FA3-A8CE-13560001243F}" type="pres">
      <dgm:prSet presAssocID="{D76E200F-F6E3-420F-AA92-1146B95006FD}" presName="parTx" presStyleLbl="revTx" presStyleIdx="0" presStyleCnt="4">
        <dgm:presLayoutVars>
          <dgm:chMax val="0"/>
          <dgm:chPref val="0"/>
        </dgm:presLayoutVars>
      </dgm:prSet>
      <dgm:spPr/>
    </dgm:pt>
    <dgm:pt modelId="{CAFCB676-B200-4219-BB92-1060871CE9EF}" type="pres">
      <dgm:prSet presAssocID="{D76E200F-F6E3-420F-AA92-1146B95006FD}" presName="txSpace" presStyleCnt="0"/>
      <dgm:spPr/>
    </dgm:pt>
    <dgm:pt modelId="{4BF55490-D39E-4404-B6B1-5AB528353B9A}" type="pres">
      <dgm:prSet presAssocID="{D76E200F-F6E3-420F-AA92-1146B95006FD}" presName="desTx" presStyleLbl="revTx" presStyleIdx="1" presStyleCnt="4">
        <dgm:presLayoutVars/>
      </dgm:prSet>
      <dgm:spPr/>
    </dgm:pt>
    <dgm:pt modelId="{4BCB2541-31C4-4996-8EEC-F201A6F9151B}" type="pres">
      <dgm:prSet presAssocID="{042B5ED0-5408-425D-B93D-6076B5806CD8}" presName="sibTrans" presStyleCnt="0"/>
      <dgm:spPr/>
    </dgm:pt>
    <dgm:pt modelId="{B92E36FC-C8D7-47AE-A9FE-336BBDA2115A}" type="pres">
      <dgm:prSet presAssocID="{A5DB8DD1-31CE-4A18-AE5A-65EDA47AF6A5}" presName="compNode" presStyleCnt="0"/>
      <dgm:spPr/>
    </dgm:pt>
    <dgm:pt modelId="{F1A0C110-8C33-40F7-95E4-0522F51FB046}" type="pres">
      <dgm:prSet presAssocID="{A5DB8DD1-31CE-4A18-AE5A-65EDA47AF6A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1ECE7B60-EDD5-4670-8627-5AF49B052B63}" type="pres">
      <dgm:prSet presAssocID="{A5DB8DD1-31CE-4A18-AE5A-65EDA47AF6A5}" presName="iconSpace" presStyleCnt="0"/>
      <dgm:spPr/>
    </dgm:pt>
    <dgm:pt modelId="{D00697C8-84C3-4108-B99E-257CDF878EC4}" type="pres">
      <dgm:prSet presAssocID="{A5DB8DD1-31CE-4A18-AE5A-65EDA47AF6A5}" presName="parTx" presStyleLbl="revTx" presStyleIdx="2" presStyleCnt="4">
        <dgm:presLayoutVars>
          <dgm:chMax val="0"/>
          <dgm:chPref val="0"/>
        </dgm:presLayoutVars>
      </dgm:prSet>
      <dgm:spPr/>
    </dgm:pt>
    <dgm:pt modelId="{7F4E7F90-B980-4CE8-9EF1-C679765A24CF}" type="pres">
      <dgm:prSet presAssocID="{A5DB8DD1-31CE-4A18-AE5A-65EDA47AF6A5}" presName="txSpace" presStyleCnt="0"/>
      <dgm:spPr/>
    </dgm:pt>
    <dgm:pt modelId="{CDDCABD7-2F27-43F7-90F6-06A51A802F2C}" type="pres">
      <dgm:prSet presAssocID="{A5DB8DD1-31CE-4A18-AE5A-65EDA47AF6A5}" presName="desTx" presStyleLbl="revTx" presStyleIdx="3" presStyleCnt="4">
        <dgm:presLayoutVars/>
      </dgm:prSet>
      <dgm:spPr/>
    </dgm:pt>
  </dgm:ptLst>
  <dgm:cxnLst>
    <dgm:cxn modelId="{F284DB1B-5C88-4E5B-A16A-89CCA18818E0}" type="presOf" srcId="{D76E200F-F6E3-420F-AA92-1146B95006FD}" destId="{B07D0007-F00F-4FA3-A8CE-13560001243F}" srcOrd="0" destOrd="0" presId="urn:microsoft.com/office/officeart/2018/2/layout/IconLabelDescriptionList"/>
    <dgm:cxn modelId="{1BD2EB27-9AE6-4E51-A4F7-A41FF976306E}" type="presOf" srcId="{1EC4A9CD-98F7-4B7B-B3CE-5CC9F37D4A6F}" destId="{4BF55490-D39E-4404-B6B1-5AB528353B9A}" srcOrd="0" destOrd="1" presId="urn:microsoft.com/office/officeart/2018/2/layout/IconLabelDescriptionList"/>
    <dgm:cxn modelId="{5187BE3E-F92D-4461-9E74-50510D924BBA}" type="presOf" srcId="{989ED199-A6EA-4D24-9E9A-4C9D9D418AE4}" destId="{4BF55490-D39E-4404-B6B1-5AB528353B9A}" srcOrd="0" destOrd="2" presId="urn:microsoft.com/office/officeart/2018/2/layout/IconLabelDescriptionList"/>
    <dgm:cxn modelId="{AC118963-D89A-4508-ABEF-DB67949BB30B}" type="presOf" srcId="{3367037F-1040-4FAC-BBDC-CB8D8504B284}" destId="{3F060BB3-AFD4-4007-9AB1-1A2B781F27EC}" srcOrd="0" destOrd="0" presId="urn:microsoft.com/office/officeart/2018/2/layout/IconLabelDescriptionList"/>
    <dgm:cxn modelId="{F58D4F6A-DF6B-4211-8336-38191C032615}" type="presOf" srcId="{A5DB8DD1-31CE-4A18-AE5A-65EDA47AF6A5}" destId="{D00697C8-84C3-4108-B99E-257CDF878EC4}" srcOrd="0" destOrd="0" presId="urn:microsoft.com/office/officeart/2018/2/layout/IconLabelDescriptionList"/>
    <dgm:cxn modelId="{B7AA086D-312A-4293-99E5-76691915EFD5}" srcId="{D76E200F-F6E3-420F-AA92-1146B95006FD}" destId="{68EBBA19-DBD6-4B86-B91F-02CE02FFCD62}" srcOrd="0" destOrd="0" parTransId="{C393A140-5858-4FD0-B9F4-D5529AA42CBA}" sibTransId="{369FA26B-7818-48EA-A83A-72A7FCB1F21E}"/>
    <dgm:cxn modelId="{5B646571-969F-48BF-A04C-52F97BECF2D3}" srcId="{D76E200F-F6E3-420F-AA92-1146B95006FD}" destId="{1EC4A9CD-98F7-4B7B-B3CE-5CC9F37D4A6F}" srcOrd="1" destOrd="0" parTransId="{871423DC-69DE-4829-BD97-971E8557D8BF}" sibTransId="{7ABA6BD8-4A15-42BB-ADFA-9A7647BA32F3}"/>
    <dgm:cxn modelId="{CEBC9975-A2BD-4700-A62E-4A63049A9239}" srcId="{3367037F-1040-4FAC-BBDC-CB8D8504B284}" destId="{D76E200F-F6E3-420F-AA92-1146B95006FD}" srcOrd="0" destOrd="0" parTransId="{16AE1911-3C62-44A5-BC1C-48AC370F5190}" sibTransId="{042B5ED0-5408-425D-B93D-6076B5806CD8}"/>
    <dgm:cxn modelId="{965302B5-BEF0-4BAC-A4E2-EBC4A2332544}" srcId="{3367037F-1040-4FAC-BBDC-CB8D8504B284}" destId="{A5DB8DD1-31CE-4A18-AE5A-65EDA47AF6A5}" srcOrd="1" destOrd="0" parTransId="{CE4B5F6F-3000-46CA-A6DB-917280248C20}" sibTransId="{0919674F-46B4-4243-B646-38E2F1139461}"/>
    <dgm:cxn modelId="{41EBE6D1-CE40-4B35-B107-F82145AE9981}" srcId="{D76E200F-F6E3-420F-AA92-1146B95006FD}" destId="{989ED199-A6EA-4D24-9E9A-4C9D9D418AE4}" srcOrd="2" destOrd="0" parTransId="{AD5D233B-34BB-43E7-B137-FE023C10EB56}" sibTransId="{A1DF4736-AB71-423F-95A0-8CC14E8EE106}"/>
    <dgm:cxn modelId="{294ECCE2-FC4A-4461-A9B8-DE7FF2A566AB}" type="presOf" srcId="{68EBBA19-DBD6-4B86-B91F-02CE02FFCD62}" destId="{4BF55490-D39E-4404-B6B1-5AB528353B9A}" srcOrd="0" destOrd="0" presId="urn:microsoft.com/office/officeart/2018/2/layout/IconLabelDescriptionList"/>
    <dgm:cxn modelId="{9EFFD579-A8FD-4D9B-9634-727484E459AA}" type="presParOf" srcId="{3F060BB3-AFD4-4007-9AB1-1A2B781F27EC}" destId="{A3FDF2FA-39B0-4D44-9ABE-C5471969ACFB}" srcOrd="0" destOrd="0" presId="urn:microsoft.com/office/officeart/2018/2/layout/IconLabelDescriptionList"/>
    <dgm:cxn modelId="{493D75F7-3CF3-4269-BA2C-11FA4EB750F7}" type="presParOf" srcId="{A3FDF2FA-39B0-4D44-9ABE-C5471969ACFB}" destId="{FE674070-6694-4D3B-883D-D10BBEEF8889}" srcOrd="0" destOrd="0" presId="urn:microsoft.com/office/officeart/2018/2/layout/IconLabelDescriptionList"/>
    <dgm:cxn modelId="{C50FDC91-0770-4733-BEF0-0E25D8E26855}" type="presParOf" srcId="{A3FDF2FA-39B0-4D44-9ABE-C5471969ACFB}" destId="{5AD6362F-CB2B-4C91-975A-BD265DB43C74}" srcOrd="1" destOrd="0" presId="urn:microsoft.com/office/officeart/2018/2/layout/IconLabelDescriptionList"/>
    <dgm:cxn modelId="{C16904BD-9867-41EB-AA9F-60B9AE531849}" type="presParOf" srcId="{A3FDF2FA-39B0-4D44-9ABE-C5471969ACFB}" destId="{B07D0007-F00F-4FA3-A8CE-13560001243F}" srcOrd="2" destOrd="0" presId="urn:microsoft.com/office/officeart/2018/2/layout/IconLabelDescriptionList"/>
    <dgm:cxn modelId="{58040869-4071-4078-82EE-03777E30CBF8}" type="presParOf" srcId="{A3FDF2FA-39B0-4D44-9ABE-C5471969ACFB}" destId="{CAFCB676-B200-4219-BB92-1060871CE9EF}" srcOrd="3" destOrd="0" presId="urn:microsoft.com/office/officeart/2018/2/layout/IconLabelDescriptionList"/>
    <dgm:cxn modelId="{4CE5B30E-453A-47A0-AAD4-9CB64BEED252}" type="presParOf" srcId="{A3FDF2FA-39B0-4D44-9ABE-C5471969ACFB}" destId="{4BF55490-D39E-4404-B6B1-5AB528353B9A}" srcOrd="4" destOrd="0" presId="urn:microsoft.com/office/officeart/2018/2/layout/IconLabelDescriptionList"/>
    <dgm:cxn modelId="{E04349D3-6DC7-4B0B-A1ED-8F23471B5E9A}" type="presParOf" srcId="{3F060BB3-AFD4-4007-9AB1-1A2B781F27EC}" destId="{4BCB2541-31C4-4996-8EEC-F201A6F9151B}" srcOrd="1" destOrd="0" presId="urn:microsoft.com/office/officeart/2018/2/layout/IconLabelDescriptionList"/>
    <dgm:cxn modelId="{2C2D3805-C3AB-4B00-A0BB-B4BFF4EFB813}" type="presParOf" srcId="{3F060BB3-AFD4-4007-9AB1-1A2B781F27EC}" destId="{B92E36FC-C8D7-47AE-A9FE-336BBDA2115A}" srcOrd="2" destOrd="0" presId="urn:microsoft.com/office/officeart/2018/2/layout/IconLabelDescriptionList"/>
    <dgm:cxn modelId="{1D16F5CB-BD72-4E41-8337-AC00625601D2}" type="presParOf" srcId="{B92E36FC-C8D7-47AE-A9FE-336BBDA2115A}" destId="{F1A0C110-8C33-40F7-95E4-0522F51FB046}" srcOrd="0" destOrd="0" presId="urn:microsoft.com/office/officeart/2018/2/layout/IconLabelDescriptionList"/>
    <dgm:cxn modelId="{5540ECE7-8321-4C16-8AED-48F4BD669453}" type="presParOf" srcId="{B92E36FC-C8D7-47AE-A9FE-336BBDA2115A}" destId="{1ECE7B60-EDD5-4670-8627-5AF49B052B63}" srcOrd="1" destOrd="0" presId="urn:microsoft.com/office/officeart/2018/2/layout/IconLabelDescriptionList"/>
    <dgm:cxn modelId="{544C6C2A-78F0-4C4D-942C-7147A87F79BC}" type="presParOf" srcId="{B92E36FC-C8D7-47AE-A9FE-336BBDA2115A}" destId="{D00697C8-84C3-4108-B99E-257CDF878EC4}" srcOrd="2" destOrd="0" presId="urn:microsoft.com/office/officeart/2018/2/layout/IconLabelDescriptionList"/>
    <dgm:cxn modelId="{80D80778-B0A2-48B4-BEDF-289FAF5CEC7D}" type="presParOf" srcId="{B92E36FC-C8D7-47AE-A9FE-336BBDA2115A}" destId="{7F4E7F90-B980-4CE8-9EF1-C679765A24CF}" srcOrd="3" destOrd="0" presId="urn:microsoft.com/office/officeart/2018/2/layout/IconLabelDescriptionList"/>
    <dgm:cxn modelId="{C24C3CFB-8DC4-4C7B-9C65-C9000569307E}" type="presParOf" srcId="{B92E36FC-C8D7-47AE-A9FE-336BBDA2115A}" destId="{CDDCABD7-2F27-43F7-90F6-06A51A802F2C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4BAE8E-974B-4AEB-9CCA-46BC5086B1D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84CBE4C-90CF-4167-BACE-9C8790732525}">
      <dgm:prSet/>
      <dgm:spPr/>
      <dgm:t>
        <a:bodyPr/>
        <a:lstStyle/>
        <a:p>
          <a:r>
            <a:rPr lang="en-US"/>
            <a:t>Gather: 10 – 15 minutes</a:t>
          </a:r>
        </a:p>
      </dgm:t>
    </dgm:pt>
    <dgm:pt modelId="{FD06EB07-65F1-4958-8FE8-7F8ABBFDE43E}" type="parTrans" cxnId="{7662BF2E-209A-4E00-9962-6FE7FBF4B36B}">
      <dgm:prSet/>
      <dgm:spPr/>
      <dgm:t>
        <a:bodyPr/>
        <a:lstStyle/>
        <a:p>
          <a:endParaRPr lang="en-US"/>
        </a:p>
      </dgm:t>
    </dgm:pt>
    <dgm:pt modelId="{967561BA-F283-45FC-A8C3-A70A4A54C6D9}" type="sibTrans" cxnId="{7662BF2E-209A-4E00-9962-6FE7FBF4B36B}">
      <dgm:prSet/>
      <dgm:spPr/>
      <dgm:t>
        <a:bodyPr/>
        <a:lstStyle/>
        <a:p>
          <a:endParaRPr lang="en-US"/>
        </a:p>
      </dgm:t>
    </dgm:pt>
    <dgm:pt modelId="{A4B21669-9675-419F-AA8B-CB35BEE72D8C}">
      <dgm:prSet/>
      <dgm:spPr/>
      <dgm:t>
        <a:bodyPr/>
        <a:lstStyle/>
        <a:p>
          <a:r>
            <a:rPr lang="en-US"/>
            <a:t>Opening prayer: 2 minutes</a:t>
          </a:r>
        </a:p>
      </dgm:t>
    </dgm:pt>
    <dgm:pt modelId="{9DF03FB7-8E73-49F3-80DE-0506E44DD203}" type="parTrans" cxnId="{77F49B50-AB3C-4D62-AD31-D989861F89A3}">
      <dgm:prSet/>
      <dgm:spPr/>
      <dgm:t>
        <a:bodyPr/>
        <a:lstStyle/>
        <a:p>
          <a:endParaRPr lang="en-US"/>
        </a:p>
      </dgm:t>
    </dgm:pt>
    <dgm:pt modelId="{8480F1A6-ABF7-4EC4-8B8D-62B6BD2D8229}" type="sibTrans" cxnId="{77F49B50-AB3C-4D62-AD31-D989861F89A3}">
      <dgm:prSet/>
      <dgm:spPr/>
      <dgm:t>
        <a:bodyPr/>
        <a:lstStyle/>
        <a:p>
          <a:endParaRPr lang="en-US"/>
        </a:p>
      </dgm:t>
    </dgm:pt>
    <dgm:pt modelId="{92B3A33E-FC61-46A1-8EB9-F13DFECB217F}">
      <dgm:prSet/>
      <dgm:spPr/>
      <dgm:t>
        <a:bodyPr/>
        <a:lstStyle/>
        <a:p>
          <a:r>
            <a:rPr lang="en-US"/>
            <a:t>Readings and Gospel: 5 – 10 minutes</a:t>
          </a:r>
        </a:p>
      </dgm:t>
    </dgm:pt>
    <dgm:pt modelId="{3001B2B4-8CEF-4DBA-AAB2-A60BB3221E28}" type="parTrans" cxnId="{695A8EE1-4CEA-49B4-BBDB-5B02C36C056E}">
      <dgm:prSet/>
      <dgm:spPr/>
      <dgm:t>
        <a:bodyPr/>
        <a:lstStyle/>
        <a:p>
          <a:endParaRPr lang="en-US"/>
        </a:p>
      </dgm:t>
    </dgm:pt>
    <dgm:pt modelId="{98A9C58C-8170-400C-BD30-EF04162652E2}" type="sibTrans" cxnId="{695A8EE1-4CEA-49B4-BBDB-5B02C36C056E}">
      <dgm:prSet/>
      <dgm:spPr/>
      <dgm:t>
        <a:bodyPr/>
        <a:lstStyle/>
        <a:p>
          <a:endParaRPr lang="en-US"/>
        </a:p>
      </dgm:t>
    </dgm:pt>
    <dgm:pt modelId="{B518BF4A-A8F3-4071-A03C-9962AB9EFD60}">
      <dgm:prSet/>
      <dgm:spPr/>
      <dgm:t>
        <a:bodyPr/>
        <a:lstStyle/>
        <a:p>
          <a:r>
            <a:rPr lang="en-US"/>
            <a:t>Reflection: 2 minutes</a:t>
          </a:r>
        </a:p>
      </dgm:t>
    </dgm:pt>
    <dgm:pt modelId="{C201AD4B-ED16-4742-B5A0-A40E094751A6}" type="parTrans" cxnId="{8E450BDF-E049-4AE0-A6DE-C877CD7D209D}">
      <dgm:prSet/>
      <dgm:spPr/>
      <dgm:t>
        <a:bodyPr/>
        <a:lstStyle/>
        <a:p>
          <a:endParaRPr lang="en-US"/>
        </a:p>
      </dgm:t>
    </dgm:pt>
    <dgm:pt modelId="{443FA89C-52C7-42B1-AC25-F864F6A9DE20}" type="sibTrans" cxnId="{8E450BDF-E049-4AE0-A6DE-C877CD7D209D}">
      <dgm:prSet/>
      <dgm:spPr/>
      <dgm:t>
        <a:bodyPr/>
        <a:lstStyle/>
        <a:p>
          <a:endParaRPr lang="en-US"/>
        </a:p>
      </dgm:t>
    </dgm:pt>
    <dgm:pt modelId="{6CFD834D-FDF7-42FC-81FA-2CB8B8F61A60}">
      <dgm:prSet/>
      <dgm:spPr/>
      <dgm:t>
        <a:bodyPr/>
        <a:lstStyle/>
        <a:p>
          <a:r>
            <a:rPr lang="en-US"/>
            <a:t>Video: 5 – 10 minutes</a:t>
          </a:r>
        </a:p>
      </dgm:t>
    </dgm:pt>
    <dgm:pt modelId="{4B811D49-85E7-473B-834D-F95BB3BA9B77}" type="parTrans" cxnId="{7EF25F0F-30CF-41A2-8CB6-11CFC77558EB}">
      <dgm:prSet/>
      <dgm:spPr/>
      <dgm:t>
        <a:bodyPr/>
        <a:lstStyle/>
        <a:p>
          <a:endParaRPr lang="en-US"/>
        </a:p>
      </dgm:t>
    </dgm:pt>
    <dgm:pt modelId="{7120FFD0-5900-47DB-8163-88CA7E1E063A}" type="sibTrans" cxnId="{7EF25F0F-30CF-41A2-8CB6-11CFC77558EB}">
      <dgm:prSet/>
      <dgm:spPr/>
      <dgm:t>
        <a:bodyPr/>
        <a:lstStyle/>
        <a:p>
          <a:endParaRPr lang="en-US"/>
        </a:p>
      </dgm:t>
    </dgm:pt>
    <dgm:pt modelId="{1984FBD7-BA1B-4178-84D6-91B18D599532}">
      <dgm:prSet/>
      <dgm:spPr/>
      <dgm:t>
        <a:bodyPr/>
        <a:lstStyle/>
        <a:p>
          <a:r>
            <a:rPr lang="en-US"/>
            <a:t>Discussion: Up to 30 minutes</a:t>
          </a:r>
        </a:p>
      </dgm:t>
    </dgm:pt>
    <dgm:pt modelId="{78BA650C-6FCD-4657-8987-15F958C2305F}" type="parTrans" cxnId="{36CFC772-736D-4F77-BF36-94B7C29CF94A}">
      <dgm:prSet/>
      <dgm:spPr/>
      <dgm:t>
        <a:bodyPr/>
        <a:lstStyle/>
        <a:p>
          <a:endParaRPr lang="en-US"/>
        </a:p>
      </dgm:t>
    </dgm:pt>
    <dgm:pt modelId="{C8C299E0-3F5F-4A85-94CF-C90B492E586F}" type="sibTrans" cxnId="{36CFC772-736D-4F77-BF36-94B7C29CF94A}">
      <dgm:prSet/>
      <dgm:spPr/>
      <dgm:t>
        <a:bodyPr/>
        <a:lstStyle/>
        <a:p>
          <a:endParaRPr lang="en-US"/>
        </a:p>
      </dgm:t>
    </dgm:pt>
    <dgm:pt modelId="{EA1941C2-FE33-4A8D-B1AC-F0DC393AE436}">
      <dgm:prSet/>
      <dgm:spPr/>
      <dgm:t>
        <a:bodyPr/>
        <a:lstStyle/>
        <a:p>
          <a:r>
            <a:rPr lang="en-US"/>
            <a:t>Business (next session location and assignments): 5 minutes</a:t>
          </a:r>
        </a:p>
      </dgm:t>
    </dgm:pt>
    <dgm:pt modelId="{8988A93C-F239-4523-B979-5C9ACF2D05A6}" type="parTrans" cxnId="{738C8874-462C-4F83-A7AA-0EAFF265151C}">
      <dgm:prSet/>
      <dgm:spPr/>
      <dgm:t>
        <a:bodyPr/>
        <a:lstStyle/>
        <a:p>
          <a:endParaRPr lang="en-US"/>
        </a:p>
      </dgm:t>
    </dgm:pt>
    <dgm:pt modelId="{E2CC0A55-52FC-414C-BFA0-46DFBF6C3029}" type="sibTrans" cxnId="{738C8874-462C-4F83-A7AA-0EAFF265151C}">
      <dgm:prSet/>
      <dgm:spPr/>
      <dgm:t>
        <a:bodyPr/>
        <a:lstStyle/>
        <a:p>
          <a:endParaRPr lang="en-US"/>
        </a:p>
      </dgm:t>
    </dgm:pt>
    <dgm:pt modelId="{A86B8568-A7CC-4CFC-9FAE-E485877CAB68}">
      <dgm:prSet/>
      <dgm:spPr/>
      <dgm:t>
        <a:bodyPr/>
        <a:lstStyle/>
        <a:p>
          <a:r>
            <a:rPr lang="en-US"/>
            <a:t>Closing prayer: 2 minutes</a:t>
          </a:r>
        </a:p>
      </dgm:t>
    </dgm:pt>
    <dgm:pt modelId="{7E181D4C-B1C8-4463-8C2D-13A606596C2C}" type="parTrans" cxnId="{994D8A5F-C394-4AF1-B9D9-EB716C8A4451}">
      <dgm:prSet/>
      <dgm:spPr/>
      <dgm:t>
        <a:bodyPr/>
        <a:lstStyle/>
        <a:p>
          <a:endParaRPr lang="en-US"/>
        </a:p>
      </dgm:t>
    </dgm:pt>
    <dgm:pt modelId="{139230DD-D61C-4680-8A0E-FD6F7C97D3CC}" type="sibTrans" cxnId="{994D8A5F-C394-4AF1-B9D9-EB716C8A4451}">
      <dgm:prSet/>
      <dgm:spPr/>
      <dgm:t>
        <a:bodyPr/>
        <a:lstStyle/>
        <a:p>
          <a:endParaRPr lang="en-US"/>
        </a:p>
      </dgm:t>
    </dgm:pt>
    <dgm:pt modelId="{D028321F-1D21-D74B-9144-AB8A096C155F}" type="pres">
      <dgm:prSet presAssocID="{384BAE8E-974B-4AEB-9CCA-46BC5086B1DB}" presName="linear" presStyleCnt="0">
        <dgm:presLayoutVars>
          <dgm:animLvl val="lvl"/>
          <dgm:resizeHandles val="exact"/>
        </dgm:presLayoutVars>
      </dgm:prSet>
      <dgm:spPr/>
    </dgm:pt>
    <dgm:pt modelId="{6786F60B-A8B6-7545-8C35-3A1F9A078364}" type="pres">
      <dgm:prSet presAssocID="{084CBE4C-90CF-4167-BACE-9C8790732525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1FE7C910-ECEA-2246-8426-0284B0D4684C}" type="pres">
      <dgm:prSet presAssocID="{967561BA-F283-45FC-A8C3-A70A4A54C6D9}" presName="spacer" presStyleCnt="0"/>
      <dgm:spPr/>
    </dgm:pt>
    <dgm:pt modelId="{CC42AFD0-05D8-9847-9460-B60655FA4F9D}" type="pres">
      <dgm:prSet presAssocID="{A4B21669-9675-419F-AA8B-CB35BEE72D8C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2DCCC828-2CA7-814F-AFB8-E15634B70B35}" type="pres">
      <dgm:prSet presAssocID="{8480F1A6-ABF7-4EC4-8B8D-62B6BD2D8229}" presName="spacer" presStyleCnt="0"/>
      <dgm:spPr/>
    </dgm:pt>
    <dgm:pt modelId="{F7C9E386-CDE8-634E-BF60-0C4311862E56}" type="pres">
      <dgm:prSet presAssocID="{92B3A33E-FC61-46A1-8EB9-F13DFECB217F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AD66700C-6CCC-DD40-96F3-F659F3D45C11}" type="pres">
      <dgm:prSet presAssocID="{98A9C58C-8170-400C-BD30-EF04162652E2}" presName="spacer" presStyleCnt="0"/>
      <dgm:spPr/>
    </dgm:pt>
    <dgm:pt modelId="{8E3254AD-D111-A048-BC55-4BCB8342029C}" type="pres">
      <dgm:prSet presAssocID="{B518BF4A-A8F3-4071-A03C-9962AB9EFD60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8484F5F6-0E99-3F43-BC8D-C7E9A681EEDE}" type="pres">
      <dgm:prSet presAssocID="{443FA89C-52C7-42B1-AC25-F864F6A9DE20}" presName="spacer" presStyleCnt="0"/>
      <dgm:spPr/>
    </dgm:pt>
    <dgm:pt modelId="{EC8F93A4-6B04-6B46-8127-A70C1603C3F6}" type="pres">
      <dgm:prSet presAssocID="{6CFD834D-FDF7-42FC-81FA-2CB8B8F61A60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67376E89-7BC4-1241-9626-0A22B3BADC75}" type="pres">
      <dgm:prSet presAssocID="{7120FFD0-5900-47DB-8163-88CA7E1E063A}" presName="spacer" presStyleCnt="0"/>
      <dgm:spPr/>
    </dgm:pt>
    <dgm:pt modelId="{CA8D0E7F-E2EB-914D-AC53-C7993E4B2A22}" type="pres">
      <dgm:prSet presAssocID="{1984FBD7-BA1B-4178-84D6-91B18D599532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41CE43C2-6C19-9847-9640-91BEFD1DB7BD}" type="pres">
      <dgm:prSet presAssocID="{C8C299E0-3F5F-4A85-94CF-C90B492E586F}" presName="spacer" presStyleCnt="0"/>
      <dgm:spPr/>
    </dgm:pt>
    <dgm:pt modelId="{54F65F67-2F51-AA45-9113-C4D98DC33EE8}" type="pres">
      <dgm:prSet presAssocID="{EA1941C2-FE33-4A8D-B1AC-F0DC393AE436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20ACB0DA-2785-B849-B8E3-B23E8EFB1981}" type="pres">
      <dgm:prSet presAssocID="{E2CC0A55-52FC-414C-BFA0-46DFBF6C3029}" presName="spacer" presStyleCnt="0"/>
      <dgm:spPr/>
    </dgm:pt>
    <dgm:pt modelId="{23414EFF-A7B6-FD46-8D56-1A9EFF2FE26E}" type="pres">
      <dgm:prSet presAssocID="{A86B8568-A7CC-4CFC-9FAE-E485877CAB68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7EF25F0F-30CF-41A2-8CB6-11CFC77558EB}" srcId="{384BAE8E-974B-4AEB-9CCA-46BC5086B1DB}" destId="{6CFD834D-FDF7-42FC-81FA-2CB8B8F61A60}" srcOrd="4" destOrd="0" parTransId="{4B811D49-85E7-473B-834D-F95BB3BA9B77}" sibTransId="{7120FFD0-5900-47DB-8163-88CA7E1E063A}"/>
    <dgm:cxn modelId="{4F56EA23-966C-7A45-95C2-7FBA50B54F77}" type="presOf" srcId="{92B3A33E-FC61-46A1-8EB9-F13DFECB217F}" destId="{F7C9E386-CDE8-634E-BF60-0C4311862E56}" srcOrd="0" destOrd="0" presId="urn:microsoft.com/office/officeart/2005/8/layout/vList2"/>
    <dgm:cxn modelId="{D1DBD625-83F1-3741-97E2-44401543C0F6}" type="presOf" srcId="{384BAE8E-974B-4AEB-9CCA-46BC5086B1DB}" destId="{D028321F-1D21-D74B-9144-AB8A096C155F}" srcOrd="0" destOrd="0" presId="urn:microsoft.com/office/officeart/2005/8/layout/vList2"/>
    <dgm:cxn modelId="{CA84F526-72B4-424F-A0E7-A02FBB415526}" type="presOf" srcId="{1984FBD7-BA1B-4178-84D6-91B18D599532}" destId="{CA8D0E7F-E2EB-914D-AC53-C7993E4B2A22}" srcOrd="0" destOrd="0" presId="urn:microsoft.com/office/officeart/2005/8/layout/vList2"/>
    <dgm:cxn modelId="{905BD12C-9719-9A47-A3A0-C34B57E49AFB}" type="presOf" srcId="{084CBE4C-90CF-4167-BACE-9C8790732525}" destId="{6786F60B-A8B6-7545-8C35-3A1F9A078364}" srcOrd="0" destOrd="0" presId="urn:microsoft.com/office/officeart/2005/8/layout/vList2"/>
    <dgm:cxn modelId="{7662BF2E-209A-4E00-9962-6FE7FBF4B36B}" srcId="{384BAE8E-974B-4AEB-9CCA-46BC5086B1DB}" destId="{084CBE4C-90CF-4167-BACE-9C8790732525}" srcOrd="0" destOrd="0" parTransId="{FD06EB07-65F1-4958-8FE8-7F8ABBFDE43E}" sibTransId="{967561BA-F283-45FC-A8C3-A70A4A54C6D9}"/>
    <dgm:cxn modelId="{77F49B50-AB3C-4D62-AD31-D989861F89A3}" srcId="{384BAE8E-974B-4AEB-9CCA-46BC5086B1DB}" destId="{A4B21669-9675-419F-AA8B-CB35BEE72D8C}" srcOrd="1" destOrd="0" parTransId="{9DF03FB7-8E73-49F3-80DE-0506E44DD203}" sibTransId="{8480F1A6-ABF7-4EC4-8B8D-62B6BD2D8229}"/>
    <dgm:cxn modelId="{994D8A5F-C394-4AF1-B9D9-EB716C8A4451}" srcId="{384BAE8E-974B-4AEB-9CCA-46BC5086B1DB}" destId="{A86B8568-A7CC-4CFC-9FAE-E485877CAB68}" srcOrd="7" destOrd="0" parTransId="{7E181D4C-B1C8-4463-8C2D-13A606596C2C}" sibTransId="{139230DD-D61C-4680-8A0E-FD6F7C97D3CC}"/>
    <dgm:cxn modelId="{3388DC62-514B-4D4B-8414-13C1934CC9AD}" type="presOf" srcId="{6CFD834D-FDF7-42FC-81FA-2CB8B8F61A60}" destId="{EC8F93A4-6B04-6B46-8127-A70C1603C3F6}" srcOrd="0" destOrd="0" presId="urn:microsoft.com/office/officeart/2005/8/layout/vList2"/>
    <dgm:cxn modelId="{1C512968-0E88-F645-A33B-30DC58C33A46}" type="presOf" srcId="{B518BF4A-A8F3-4071-A03C-9962AB9EFD60}" destId="{8E3254AD-D111-A048-BC55-4BCB8342029C}" srcOrd="0" destOrd="0" presId="urn:microsoft.com/office/officeart/2005/8/layout/vList2"/>
    <dgm:cxn modelId="{36CFC772-736D-4F77-BF36-94B7C29CF94A}" srcId="{384BAE8E-974B-4AEB-9CCA-46BC5086B1DB}" destId="{1984FBD7-BA1B-4178-84D6-91B18D599532}" srcOrd="5" destOrd="0" parTransId="{78BA650C-6FCD-4657-8987-15F958C2305F}" sibTransId="{C8C299E0-3F5F-4A85-94CF-C90B492E586F}"/>
    <dgm:cxn modelId="{738C8874-462C-4F83-A7AA-0EAFF265151C}" srcId="{384BAE8E-974B-4AEB-9CCA-46BC5086B1DB}" destId="{EA1941C2-FE33-4A8D-B1AC-F0DC393AE436}" srcOrd="6" destOrd="0" parTransId="{8988A93C-F239-4523-B979-5C9ACF2D05A6}" sibTransId="{E2CC0A55-52FC-414C-BFA0-46DFBF6C3029}"/>
    <dgm:cxn modelId="{5C6785C5-C21E-304E-A6F5-5B30F37BCA82}" type="presOf" srcId="{A4B21669-9675-419F-AA8B-CB35BEE72D8C}" destId="{CC42AFD0-05D8-9847-9460-B60655FA4F9D}" srcOrd="0" destOrd="0" presId="urn:microsoft.com/office/officeart/2005/8/layout/vList2"/>
    <dgm:cxn modelId="{8E450BDF-E049-4AE0-A6DE-C877CD7D209D}" srcId="{384BAE8E-974B-4AEB-9CCA-46BC5086B1DB}" destId="{B518BF4A-A8F3-4071-A03C-9962AB9EFD60}" srcOrd="3" destOrd="0" parTransId="{C201AD4B-ED16-4742-B5A0-A40E094751A6}" sibTransId="{443FA89C-52C7-42B1-AC25-F864F6A9DE20}"/>
    <dgm:cxn modelId="{695A8EE1-4CEA-49B4-BBDB-5B02C36C056E}" srcId="{384BAE8E-974B-4AEB-9CCA-46BC5086B1DB}" destId="{92B3A33E-FC61-46A1-8EB9-F13DFECB217F}" srcOrd="2" destOrd="0" parTransId="{3001B2B4-8CEF-4DBA-AAB2-A60BB3221E28}" sibTransId="{98A9C58C-8170-400C-BD30-EF04162652E2}"/>
    <dgm:cxn modelId="{630A92F5-AA06-1440-9025-B2E33EBE1FE2}" type="presOf" srcId="{A86B8568-A7CC-4CFC-9FAE-E485877CAB68}" destId="{23414EFF-A7B6-FD46-8D56-1A9EFF2FE26E}" srcOrd="0" destOrd="0" presId="urn:microsoft.com/office/officeart/2005/8/layout/vList2"/>
    <dgm:cxn modelId="{BFF179FC-0A5A-5A4E-9208-E584D7501907}" type="presOf" srcId="{EA1941C2-FE33-4A8D-B1AC-F0DC393AE436}" destId="{54F65F67-2F51-AA45-9113-C4D98DC33EE8}" srcOrd="0" destOrd="0" presId="urn:microsoft.com/office/officeart/2005/8/layout/vList2"/>
    <dgm:cxn modelId="{E6E87F18-6B58-5840-8151-20D0E29A7DA3}" type="presParOf" srcId="{D028321F-1D21-D74B-9144-AB8A096C155F}" destId="{6786F60B-A8B6-7545-8C35-3A1F9A078364}" srcOrd="0" destOrd="0" presId="urn:microsoft.com/office/officeart/2005/8/layout/vList2"/>
    <dgm:cxn modelId="{0822FFF3-86CA-8C48-9440-9727979343B7}" type="presParOf" srcId="{D028321F-1D21-D74B-9144-AB8A096C155F}" destId="{1FE7C910-ECEA-2246-8426-0284B0D4684C}" srcOrd="1" destOrd="0" presId="urn:microsoft.com/office/officeart/2005/8/layout/vList2"/>
    <dgm:cxn modelId="{2268E869-B05D-B744-8A67-4191288B3F24}" type="presParOf" srcId="{D028321F-1D21-D74B-9144-AB8A096C155F}" destId="{CC42AFD0-05D8-9847-9460-B60655FA4F9D}" srcOrd="2" destOrd="0" presId="urn:microsoft.com/office/officeart/2005/8/layout/vList2"/>
    <dgm:cxn modelId="{950D0AD3-BCCE-CE4C-B678-35987D197A65}" type="presParOf" srcId="{D028321F-1D21-D74B-9144-AB8A096C155F}" destId="{2DCCC828-2CA7-814F-AFB8-E15634B70B35}" srcOrd="3" destOrd="0" presId="urn:microsoft.com/office/officeart/2005/8/layout/vList2"/>
    <dgm:cxn modelId="{9E14092B-83E7-AB43-968D-A9356F488E03}" type="presParOf" srcId="{D028321F-1D21-D74B-9144-AB8A096C155F}" destId="{F7C9E386-CDE8-634E-BF60-0C4311862E56}" srcOrd="4" destOrd="0" presId="urn:microsoft.com/office/officeart/2005/8/layout/vList2"/>
    <dgm:cxn modelId="{740EE2E4-B4ED-F245-BDBF-F37A6C1A3BBE}" type="presParOf" srcId="{D028321F-1D21-D74B-9144-AB8A096C155F}" destId="{AD66700C-6CCC-DD40-96F3-F659F3D45C11}" srcOrd="5" destOrd="0" presId="urn:microsoft.com/office/officeart/2005/8/layout/vList2"/>
    <dgm:cxn modelId="{1508445B-7F74-BD49-B5F8-A7E3F4B4F379}" type="presParOf" srcId="{D028321F-1D21-D74B-9144-AB8A096C155F}" destId="{8E3254AD-D111-A048-BC55-4BCB8342029C}" srcOrd="6" destOrd="0" presId="urn:microsoft.com/office/officeart/2005/8/layout/vList2"/>
    <dgm:cxn modelId="{95F8FA1E-1424-704E-9FE7-9AE423B7DD4C}" type="presParOf" srcId="{D028321F-1D21-D74B-9144-AB8A096C155F}" destId="{8484F5F6-0E99-3F43-BC8D-C7E9A681EEDE}" srcOrd="7" destOrd="0" presId="urn:microsoft.com/office/officeart/2005/8/layout/vList2"/>
    <dgm:cxn modelId="{F6579A16-1855-734C-82E0-4A0566E6AD3D}" type="presParOf" srcId="{D028321F-1D21-D74B-9144-AB8A096C155F}" destId="{EC8F93A4-6B04-6B46-8127-A70C1603C3F6}" srcOrd="8" destOrd="0" presId="urn:microsoft.com/office/officeart/2005/8/layout/vList2"/>
    <dgm:cxn modelId="{353E787A-63C4-6A4D-A897-FE54F7E2D98D}" type="presParOf" srcId="{D028321F-1D21-D74B-9144-AB8A096C155F}" destId="{67376E89-7BC4-1241-9626-0A22B3BADC75}" srcOrd="9" destOrd="0" presId="urn:microsoft.com/office/officeart/2005/8/layout/vList2"/>
    <dgm:cxn modelId="{C570ABE3-ECEC-DA40-8F8E-5863367B0338}" type="presParOf" srcId="{D028321F-1D21-D74B-9144-AB8A096C155F}" destId="{CA8D0E7F-E2EB-914D-AC53-C7993E4B2A22}" srcOrd="10" destOrd="0" presId="urn:microsoft.com/office/officeart/2005/8/layout/vList2"/>
    <dgm:cxn modelId="{3551F4A7-BE5D-F548-8B10-9BA3B5D76E33}" type="presParOf" srcId="{D028321F-1D21-D74B-9144-AB8A096C155F}" destId="{41CE43C2-6C19-9847-9640-91BEFD1DB7BD}" srcOrd="11" destOrd="0" presId="urn:microsoft.com/office/officeart/2005/8/layout/vList2"/>
    <dgm:cxn modelId="{2FD47678-93E3-BD44-8636-9CBABC4E915A}" type="presParOf" srcId="{D028321F-1D21-D74B-9144-AB8A096C155F}" destId="{54F65F67-2F51-AA45-9113-C4D98DC33EE8}" srcOrd="12" destOrd="0" presId="urn:microsoft.com/office/officeart/2005/8/layout/vList2"/>
    <dgm:cxn modelId="{C43A5295-E688-AB43-8AC0-1BEF75335E45}" type="presParOf" srcId="{D028321F-1D21-D74B-9144-AB8A096C155F}" destId="{20ACB0DA-2785-B849-B8E3-B23E8EFB1981}" srcOrd="13" destOrd="0" presId="urn:microsoft.com/office/officeart/2005/8/layout/vList2"/>
    <dgm:cxn modelId="{54904C88-B67C-6D49-A319-058EFE2A9368}" type="presParOf" srcId="{D028321F-1D21-D74B-9144-AB8A096C155F}" destId="{23414EFF-A7B6-FD46-8D56-1A9EFF2FE26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14446B-B0B7-4BAF-8110-8D036A351A1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8DE6F4F-3D47-425B-BC2E-2A2C30F21F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Decide days/times, location, frequency</a:t>
          </a:r>
        </a:p>
      </dgm:t>
    </dgm:pt>
    <dgm:pt modelId="{8ECC91AE-0105-45AE-A173-4BA48B9F7F7D}" type="parTrans" cxnId="{69EDB9E7-8B8C-4514-A3A9-B4AD8078B555}">
      <dgm:prSet/>
      <dgm:spPr/>
      <dgm:t>
        <a:bodyPr/>
        <a:lstStyle/>
        <a:p>
          <a:endParaRPr lang="en-US"/>
        </a:p>
      </dgm:t>
    </dgm:pt>
    <dgm:pt modelId="{38340C56-4AD2-4492-B076-CB23C7029F7B}" type="sibTrans" cxnId="{69EDB9E7-8B8C-4514-A3A9-B4AD8078B555}">
      <dgm:prSet/>
      <dgm:spPr/>
      <dgm:t>
        <a:bodyPr/>
        <a:lstStyle/>
        <a:p>
          <a:endParaRPr lang="en-US"/>
        </a:p>
      </dgm:t>
    </dgm:pt>
    <dgm:pt modelId="{9DFA7220-9323-4014-940D-C937169DAE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Start/end on time</a:t>
          </a:r>
        </a:p>
      </dgm:t>
    </dgm:pt>
    <dgm:pt modelId="{5D83900C-5333-4E8E-909D-62372B5E0FE9}" type="parTrans" cxnId="{490BE6A0-E074-4ADC-9BAF-9E36690C4C6D}">
      <dgm:prSet/>
      <dgm:spPr/>
      <dgm:t>
        <a:bodyPr/>
        <a:lstStyle/>
        <a:p>
          <a:endParaRPr lang="en-US"/>
        </a:p>
      </dgm:t>
    </dgm:pt>
    <dgm:pt modelId="{747D59EB-7785-48CC-9A53-3A413B8951F4}" type="sibTrans" cxnId="{490BE6A0-E074-4ADC-9BAF-9E36690C4C6D}">
      <dgm:prSet/>
      <dgm:spPr/>
      <dgm:t>
        <a:bodyPr/>
        <a:lstStyle/>
        <a:p>
          <a:endParaRPr lang="en-US"/>
        </a:p>
      </dgm:t>
    </dgm:pt>
    <dgm:pt modelId="{59CC3A95-7784-49CD-845D-1ED36D6FCE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Engage all members in discussions</a:t>
          </a:r>
        </a:p>
      </dgm:t>
    </dgm:pt>
    <dgm:pt modelId="{DA0C332C-A0EB-4ADB-8CC3-E79FBAE5A165}" type="parTrans" cxnId="{DA27BC2B-A127-4782-BC4B-31BE8B80B9A1}">
      <dgm:prSet/>
      <dgm:spPr/>
      <dgm:t>
        <a:bodyPr/>
        <a:lstStyle/>
        <a:p>
          <a:endParaRPr lang="en-US"/>
        </a:p>
      </dgm:t>
    </dgm:pt>
    <dgm:pt modelId="{19273E48-6BD7-47EB-B337-1FB3B079B246}" type="sibTrans" cxnId="{DA27BC2B-A127-4782-BC4B-31BE8B80B9A1}">
      <dgm:prSet/>
      <dgm:spPr/>
      <dgm:t>
        <a:bodyPr/>
        <a:lstStyle/>
        <a:p>
          <a:endParaRPr lang="en-US"/>
        </a:p>
      </dgm:t>
    </dgm:pt>
    <dgm:pt modelId="{2A2A252E-1FD3-4BBC-B7F7-FBE674C05B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Confidentiality</a:t>
          </a:r>
        </a:p>
      </dgm:t>
    </dgm:pt>
    <dgm:pt modelId="{84513DF5-90CA-4C0F-9A19-4841AA97BDC0}" type="parTrans" cxnId="{63558FE5-867A-4626-8975-D4A6D87F18DA}">
      <dgm:prSet/>
      <dgm:spPr/>
      <dgm:t>
        <a:bodyPr/>
        <a:lstStyle/>
        <a:p>
          <a:endParaRPr lang="en-US"/>
        </a:p>
      </dgm:t>
    </dgm:pt>
    <dgm:pt modelId="{4051FBEF-FB83-4AF5-B2B9-A09C8F1F958E}" type="sibTrans" cxnId="{63558FE5-867A-4626-8975-D4A6D87F18DA}">
      <dgm:prSet/>
      <dgm:spPr/>
      <dgm:t>
        <a:bodyPr/>
        <a:lstStyle/>
        <a:p>
          <a:endParaRPr lang="en-US"/>
        </a:p>
      </dgm:t>
    </dgm:pt>
    <dgm:pt modelId="{9F7B3ACF-38E9-430B-96CD-80692974AC2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OK to agree/disagree</a:t>
          </a:r>
        </a:p>
      </dgm:t>
    </dgm:pt>
    <dgm:pt modelId="{D63486A2-D309-435F-87E3-F9FA1A9869B8}" type="parTrans" cxnId="{A0C94C7C-CFB7-4B57-A1F2-092CC04DF065}">
      <dgm:prSet/>
      <dgm:spPr/>
      <dgm:t>
        <a:bodyPr/>
        <a:lstStyle/>
        <a:p>
          <a:endParaRPr lang="en-US"/>
        </a:p>
      </dgm:t>
    </dgm:pt>
    <dgm:pt modelId="{668EB043-451E-452F-8E09-9B6CB2322AD4}" type="sibTrans" cxnId="{A0C94C7C-CFB7-4B57-A1F2-092CC04DF065}">
      <dgm:prSet/>
      <dgm:spPr/>
      <dgm:t>
        <a:bodyPr/>
        <a:lstStyle/>
        <a:p>
          <a:endParaRPr lang="en-US"/>
        </a:p>
      </dgm:t>
    </dgm:pt>
    <dgm:pt modelId="{C35696C8-D328-44A7-877D-AFDBDB9A7B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See handout</a:t>
          </a:r>
        </a:p>
      </dgm:t>
    </dgm:pt>
    <dgm:pt modelId="{6C3A400C-6780-44F1-884E-851BD0D76F5D}" type="parTrans" cxnId="{C7910357-D42C-46D2-B4C6-B7C0391ED1BB}">
      <dgm:prSet/>
      <dgm:spPr/>
      <dgm:t>
        <a:bodyPr/>
        <a:lstStyle/>
        <a:p>
          <a:endParaRPr lang="en-US"/>
        </a:p>
      </dgm:t>
    </dgm:pt>
    <dgm:pt modelId="{2544B3A0-A780-4A92-8637-BCB00425098E}" type="sibTrans" cxnId="{C7910357-D42C-46D2-B4C6-B7C0391ED1BB}">
      <dgm:prSet/>
      <dgm:spPr/>
      <dgm:t>
        <a:bodyPr/>
        <a:lstStyle/>
        <a:p>
          <a:endParaRPr lang="en-US"/>
        </a:p>
      </dgm:t>
    </dgm:pt>
    <dgm:pt modelId="{F4BDB09D-FA77-4135-A78A-41BF79999D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Remote (e.g. ZOOM) etiquette:</a:t>
          </a:r>
        </a:p>
      </dgm:t>
    </dgm:pt>
    <dgm:pt modelId="{749B10D5-ADEE-4FFC-9D1D-DD04EF1A3CF8}" type="parTrans" cxnId="{6A543A68-5159-46E3-A6DD-69CF39340ACC}">
      <dgm:prSet/>
      <dgm:spPr/>
      <dgm:t>
        <a:bodyPr/>
        <a:lstStyle/>
        <a:p>
          <a:endParaRPr lang="en-US"/>
        </a:p>
      </dgm:t>
    </dgm:pt>
    <dgm:pt modelId="{A632E2E4-9048-4BBD-8CA7-0CA0D422ECC9}" type="sibTrans" cxnId="{6A543A68-5159-46E3-A6DD-69CF39340ACC}">
      <dgm:prSet/>
      <dgm:spPr/>
      <dgm:t>
        <a:bodyPr/>
        <a:lstStyle/>
        <a:p>
          <a:endParaRPr lang="en-US"/>
        </a:p>
      </dgm:t>
    </dgm:pt>
    <dgm:pt modelId="{9CA382C3-BBAB-45E8-AF3B-5E101B4013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Quiet properly lit spot; Use the mute button; Remember you’re on camera!; Avoid </a:t>
          </a:r>
          <a:r>
            <a:rPr lang="en-US" dirty="0" err="1"/>
            <a:t>mullti</a:t>
          </a:r>
          <a:r>
            <a:rPr lang="en-US" dirty="0"/>
            <a:t>-tasking</a:t>
          </a:r>
        </a:p>
      </dgm:t>
    </dgm:pt>
    <dgm:pt modelId="{6D33BE0F-CD5F-4F23-BFCB-CF6735217EDC}" type="parTrans" cxnId="{CBC1272B-8274-4701-88C5-A08369AF8E8A}">
      <dgm:prSet/>
      <dgm:spPr/>
      <dgm:t>
        <a:bodyPr/>
        <a:lstStyle/>
        <a:p>
          <a:endParaRPr lang="en-US"/>
        </a:p>
      </dgm:t>
    </dgm:pt>
    <dgm:pt modelId="{4EC91154-89DD-486D-BB96-0EA772DEDB51}" type="sibTrans" cxnId="{CBC1272B-8274-4701-88C5-A08369AF8E8A}">
      <dgm:prSet/>
      <dgm:spPr/>
      <dgm:t>
        <a:bodyPr/>
        <a:lstStyle/>
        <a:p>
          <a:endParaRPr lang="en-US"/>
        </a:p>
      </dgm:t>
    </dgm:pt>
    <dgm:pt modelId="{0BD57A4A-4D45-41F1-8CA9-85F03B6627BB}" type="pres">
      <dgm:prSet presAssocID="{E914446B-B0B7-4BAF-8110-8D036A351A13}" presName="root" presStyleCnt="0">
        <dgm:presLayoutVars>
          <dgm:dir/>
          <dgm:resizeHandles val="exact"/>
        </dgm:presLayoutVars>
      </dgm:prSet>
      <dgm:spPr/>
    </dgm:pt>
    <dgm:pt modelId="{67B4E09B-C53C-4C6B-BF01-4A6BDF6F42B4}" type="pres">
      <dgm:prSet presAssocID="{38DE6F4F-3D47-425B-BC2E-2A2C30F21FB5}" presName="compNode" presStyleCnt="0"/>
      <dgm:spPr/>
    </dgm:pt>
    <dgm:pt modelId="{0670FA7F-CF2C-445A-BC9E-27818C8A4312}" type="pres">
      <dgm:prSet presAssocID="{38DE6F4F-3D47-425B-BC2E-2A2C30F21FB5}" presName="bgRect" presStyleLbl="bgShp" presStyleIdx="0" presStyleCnt="8"/>
      <dgm:spPr/>
    </dgm:pt>
    <dgm:pt modelId="{7496FD37-1D31-4751-8FDE-F241E68E299E}" type="pres">
      <dgm:prSet presAssocID="{38DE6F4F-3D47-425B-BC2E-2A2C30F21FB5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ce"/>
        </a:ext>
      </dgm:extLst>
    </dgm:pt>
    <dgm:pt modelId="{BF4E7CA6-A49E-45EE-B9A1-AC2CFBE5EA33}" type="pres">
      <dgm:prSet presAssocID="{38DE6F4F-3D47-425B-BC2E-2A2C30F21FB5}" presName="spaceRect" presStyleCnt="0"/>
      <dgm:spPr/>
    </dgm:pt>
    <dgm:pt modelId="{FE7B870C-A2FF-4B17-B367-AE7DAB25C5FD}" type="pres">
      <dgm:prSet presAssocID="{38DE6F4F-3D47-425B-BC2E-2A2C30F21FB5}" presName="parTx" presStyleLbl="revTx" presStyleIdx="0" presStyleCnt="8">
        <dgm:presLayoutVars>
          <dgm:chMax val="0"/>
          <dgm:chPref val="0"/>
        </dgm:presLayoutVars>
      </dgm:prSet>
      <dgm:spPr/>
    </dgm:pt>
    <dgm:pt modelId="{3E0F8D76-1250-4D35-93A4-C90665520B7B}" type="pres">
      <dgm:prSet presAssocID="{38340C56-4AD2-4492-B076-CB23C7029F7B}" presName="sibTrans" presStyleCnt="0"/>
      <dgm:spPr/>
    </dgm:pt>
    <dgm:pt modelId="{465DAFBC-889B-48A6-A6C5-2A8B344FE9C0}" type="pres">
      <dgm:prSet presAssocID="{9DFA7220-9323-4014-940D-C937169DAE97}" presName="compNode" presStyleCnt="0"/>
      <dgm:spPr/>
    </dgm:pt>
    <dgm:pt modelId="{516E50BA-5E71-47A8-8D53-D53DCFE18D6E}" type="pres">
      <dgm:prSet presAssocID="{9DFA7220-9323-4014-940D-C937169DAE97}" presName="bgRect" presStyleLbl="bgShp" presStyleIdx="1" presStyleCnt="8"/>
      <dgm:spPr/>
    </dgm:pt>
    <dgm:pt modelId="{FED02F6B-5DC8-48F1-B636-F57A41A4D789}" type="pres">
      <dgm:prSet presAssocID="{9DFA7220-9323-4014-940D-C937169DAE97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A1C78C2A-8461-4741-B100-CDFAB32CD700}" type="pres">
      <dgm:prSet presAssocID="{9DFA7220-9323-4014-940D-C937169DAE97}" presName="spaceRect" presStyleCnt="0"/>
      <dgm:spPr/>
    </dgm:pt>
    <dgm:pt modelId="{3635C696-5B4C-49C2-8633-BE720724DA5C}" type="pres">
      <dgm:prSet presAssocID="{9DFA7220-9323-4014-940D-C937169DAE97}" presName="parTx" presStyleLbl="revTx" presStyleIdx="1" presStyleCnt="8">
        <dgm:presLayoutVars>
          <dgm:chMax val="0"/>
          <dgm:chPref val="0"/>
        </dgm:presLayoutVars>
      </dgm:prSet>
      <dgm:spPr/>
    </dgm:pt>
    <dgm:pt modelId="{EEDE114C-1311-43AA-AB5C-DB63CC450963}" type="pres">
      <dgm:prSet presAssocID="{747D59EB-7785-48CC-9A53-3A413B8951F4}" presName="sibTrans" presStyleCnt="0"/>
      <dgm:spPr/>
    </dgm:pt>
    <dgm:pt modelId="{CD935B8E-C369-470F-AF86-8A34D2D690B6}" type="pres">
      <dgm:prSet presAssocID="{59CC3A95-7784-49CD-845D-1ED36D6FCE24}" presName="compNode" presStyleCnt="0"/>
      <dgm:spPr/>
    </dgm:pt>
    <dgm:pt modelId="{8392F35E-82C6-47D3-BCA4-31751AEBD67F}" type="pres">
      <dgm:prSet presAssocID="{59CC3A95-7784-49CD-845D-1ED36D6FCE24}" presName="bgRect" presStyleLbl="bgShp" presStyleIdx="2" presStyleCnt="8"/>
      <dgm:spPr/>
    </dgm:pt>
    <dgm:pt modelId="{00167663-3603-42ED-8572-15EA2EC294F3}" type="pres">
      <dgm:prSet presAssocID="{59CC3A95-7784-49CD-845D-1ED36D6FCE24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09822044-E70F-4635-81DD-CD53F41E3106}" type="pres">
      <dgm:prSet presAssocID="{59CC3A95-7784-49CD-845D-1ED36D6FCE24}" presName="spaceRect" presStyleCnt="0"/>
      <dgm:spPr/>
    </dgm:pt>
    <dgm:pt modelId="{CC4A9BB6-1994-4D69-89E9-7D437BCAE7DD}" type="pres">
      <dgm:prSet presAssocID="{59CC3A95-7784-49CD-845D-1ED36D6FCE24}" presName="parTx" presStyleLbl="revTx" presStyleIdx="2" presStyleCnt="8">
        <dgm:presLayoutVars>
          <dgm:chMax val="0"/>
          <dgm:chPref val="0"/>
        </dgm:presLayoutVars>
      </dgm:prSet>
      <dgm:spPr/>
    </dgm:pt>
    <dgm:pt modelId="{0BB89498-1511-4733-8744-201C8CE9C254}" type="pres">
      <dgm:prSet presAssocID="{19273E48-6BD7-47EB-B337-1FB3B079B246}" presName="sibTrans" presStyleCnt="0"/>
      <dgm:spPr/>
    </dgm:pt>
    <dgm:pt modelId="{CB30172A-F70C-452D-9E61-8A9B62DFEBAF}" type="pres">
      <dgm:prSet presAssocID="{2A2A252E-1FD3-4BBC-B7F7-FBE674C05BAA}" presName="compNode" presStyleCnt="0"/>
      <dgm:spPr/>
    </dgm:pt>
    <dgm:pt modelId="{7D20468B-0079-4C61-88B1-FF6C4788FDF5}" type="pres">
      <dgm:prSet presAssocID="{2A2A252E-1FD3-4BBC-B7F7-FBE674C05BAA}" presName="bgRect" presStyleLbl="bgShp" presStyleIdx="3" presStyleCnt="8"/>
      <dgm:spPr/>
    </dgm:pt>
    <dgm:pt modelId="{A4B1836F-9F0B-44AA-871C-782989AEA8B0}" type="pres">
      <dgm:prSet presAssocID="{2A2A252E-1FD3-4BBC-B7F7-FBE674C05BAA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C1FADEE2-8A0F-4C9A-9964-9A8F31837AF8}" type="pres">
      <dgm:prSet presAssocID="{2A2A252E-1FD3-4BBC-B7F7-FBE674C05BAA}" presName="spaceRect" presStyleCnt="0"/>
      <dgm:spPr/>
    </dgm:pt>
    <dgm:pt modelId="{FB4AABC8-71A9-42FF-9C52-430895EE873A}" type="pres">
      <dgm:prSet presAssocID="{2A2A252E-1FD3-4BBC-B7F7-FBE674C05BAA}" presName="parTx" presStyleLbl="revTx" presStyleIdx="3" presStyleCnt="8">
        <dgm:presLayoutVars>
          <dgm:chMax val="0"/>
          <dgm:chPref val="0"/>
        </dgm:presLayoutVars>
      </dgm:prSet>
      <dgm:spPr/>
    </dgm:pt>
    <dgm:pt modelId="{2D1B662D-0D0A-4A61-A41E-DE6F0F3801AD}" type="pres">
      <dgm:prSet presAssocID="{4051FBEF-FB83-4AF5-B2B9-A09C8F1F958E}" presName="sibTrans" presStyleCnt="0"/>
      <dgm:spPr/>
    </dgm:pt>
    <dgm:pt modelId="{48E8D41E-3FFF-4B95-8BD5-8F2869243B98}" type="pres">
      <dgm:prSet presAssocID="{9F7B3ACF-38E9-430B-96CD-80692974AC20}" presName="compNode" presStyleCnt="0"/>
      <dgm:spPr/>
    </dgm:pt>
    <dgm:pt modelId="{31E79B24-ED58-4899-932F-C352C240947F}" type="pres">
      <dgm:prSet presAssocID="{9F7B3ACF-38E9-430B-96CD-80692974AC20}" presName="bgRect" presStyleLbl="bgShp" presStyleIdx="4" presStyleCnt="8"/>
      <dgm:spPr/>
    </dgm:pt>
    <dgm:pt modelId="{5C9B71AD-54B6-4BFA-B375-A88C90C74E07}" type="pres">
      <dgm:prSet presAssocID="{9F7B3ACF-38E9-430B-96CD-80692974AC20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6A9D431-AE5F-40D3-BE80-1688FCDDF442}" type="pres">
      <dgm:prSet presAssocID="{9F7B3ACF-38E9-430B-96CD-80692974AC20}" presName="spaceRect" presStyleCnt="0"/>
      <dgm:spPr/>
    </dgm:pt>
    <dgm:pt modelId="{6D6330B3-A161-4F4A-A7ED-E242D1FF9E41}" type="pres">
      <dgm:prSet presAssocID="{9F7B3ACF-38E9-430B-96CD-80692974AC20}" presName="parTx" presStyleLbl="revTx" presStyleIdx="4" presStyleCnt="8">
        <dgm:presLayoutVars>
          <dgm:chMax val="0"/>
          <dgm:chPref val="0"/>
        </dgm:presLayoutVars>
      </dgm:prSet>
      <dgm:spPr/>
    </dgm:pt>
    <dgm:pt modelId="{69D09159-0DDC-47AE-BA09-EFE972E0D10A}" type="pres">
      <dgm:prSet presAssocID="{668EB043-451E-452F-8E09-9B6CB2322AD4}" presName="sibTrans" presStyleCnt="0"/>
      <dgm:spPr/>
    </dgm:pt>
    <dgm:pt modelId="{65F1AEA8-223A-45C6-AB69-FAB1BC219B02}" type="pres">
      <dgm:prSet presAssocID="{C35696C8-D328-44A7-877D-AFDBDB9A7B97}" presName="compNode" presStyleCnt="0"/>
      <dgm:spPr/>
    </dgm:pt>
    <dgm:pt modelId="{2CEF8546-12E7-4BE9-B5D3-00634B1CC05A}" type="pres">
      <dgm:prSet presAssocID="{C35696C8-D328-44A7-877D-AFDBDB9A7B97}" presName="bgRect" presStyleLbl="bgShp" presStyleIdx="5" presStyleCnt="8"/>
      <dgm:spPr/>
    </dgm:pt>
    <dgm:pt modelId="{8155F71E-3A19-4DFF-846F-5A9AACEBFBF1}" type="pres">
      <dgm:prSet presAssocID="{C35696C8-D328-44A7-877D-AFDBDB9A7B97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6B3240A4-7FC5-4525-857A-F96A502180B4}" type="pres">
      <dgm:prSet presAssocID="{C35696C8-D328-44A7-877D-AFDBDB9A7B97}" presName="spaceRect" presStyleCnt="0"/>
      <dgm:spPr/>
    </dgm:pt>
    <dgm:pt modelId="{0C153B20-8A07-4FF1-B227-E6962516048C}" type="pres">
      <dgm:prSet presAssocID="{C35696C8-D328-44A7-877D-AFDBDB9A7B97}" presName="parTx" presStyleLbl="revTx" presStyleIdx="5" presStyleCnt="8">
        <dgm:presLayoutVars>
          <dgm:chMax val="0"/>
          <dgm:chPref val="0"/>
        </dgm:presLayoutVars>
      </dgm:prSet>
      <dgm:spPr/>
    </dgm:pt>
    <dgm:pt modelId="{9FDEAA93-C44D-4FD5-B7DE-6F4D082B4D2A}" type="pres">
      <dgm:prSet presAssocID="{2544B3A0-A780-4A92-8637-BCB00425098E}" presName="sibTrans" presStyleCnt="0"/>
      <dgm:spPr/>
    </dgm:pt>
    <dgm:pt modelId="{95BEA8B7-D539-40C5-89EF-EFA621CB2D06}" type="pres">
      <dgm:prSet presAssocID="{F4BDB09D-FA77-4135-A78A-41BF79999DCD}" presName="compNode" presStyleCnt="0"/>
      <dgm:spPr/>
    </dgm:pt>
    <dgm:pt modelId="{F7B17EF1-32D3-4084-99ED-0A264299CF45}" type="pres">
      <dgm:prSet presAssocID="{F4BDB09D-FA77-4135-A78A-41BF79999DCD}" presName="bgRect" presStyleLbl="bgShp" presStyleIdx="6" presStyleCnt="8"/>
      <dgm:spPr/>
    </dgm:pt>
    <dgm:pt modelId="{6FBE2260-C458-4DF2-8411-C28B50878930}" type="pres">
      <dgm:prSet presAssocID="{F4BDB09D-FA77-4135-A78A-41BF79999DCD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oom Out"/>
        </a:ext>
      </dgm:extLst>
    </dgm:pt>
    <dgm:pt modelId="{F04183A2-0D97-40A4-A8D5-9ECBFD9C109C}" type="pres">
      <dgm:prSet presAssocID="{F4BDB09D-FA77-4135-A78A-41BF79999DCD}" presName="spaceRect" presStyleCnt="0"/>
      <dgm:spPr/>
    </dgm:pt>
    <dgm:pt modelId="{AF6E1A2B-D5AE-4691-88E4-F015C126C586}" type="pres">
      <dgm:prSet presAssocID="{F4BDB09D-FA77-4135-A78A-41BF79999DCD}" presName="parTx" presStyleLbl="revTx" presStyleIdx="6" presStyleCnt="8">
        <dgm:presLayoutVars>
          <dgm:chMax val="0"/>
          <dgm:chPref val="0"/>
        </dgm:presLayoutVars>
      </dgm:prSet>
      <dgm:spPr/>
    </dgm:pt>
    <dgm:pt modelId="{0B9F815D-C300-4FE1-BB2B-C84D76EA5674}" type="pres">
      <dgm:prSet presAssocID="{A632E2E4-9048-4BBD-8CA7-0CA0D422ECC9}" presName="sibTrans" presStyleCnt="0"/>
      <dgm:spPr/>
    </dgm:pt>
    <dgm:pt modelId="{7F381843-5AC2-41AA-B7AB-83B4BDCAF1AD}" type="pres">
      <dgm:prSet presAssocID="{9CA382C3-BBAB-45E8-AF3B-5E101B4013CF}" presName="compNode" presStyleCnt="0"/>
      <dgm:spPr/>
    </dgm:pt>
    <dgm:pt modelId="{76C8936E-B92E-4FF9-B928-89C8DA4C65BB}" type="pres">
      <dgm:prSet presAssocID="{9CA382C3-BBAB-45E8-AF3B-5E101B4013CF}" presName="bgRect" presStyleLbl="bgShp" presStyleIdx="7" presStyleCnt="8"/>
      <dgm:spPr/>
    </dgm:pt>
    <dgm:pt modelId="{D4D8A52D-B949-4EFA-A80A-0A487AF587C5}" type="pres">
      <dgm:prSet presAssocID="{9CA382C3-BBAB-45E8-AF3B-5E101B4013CF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af"/>
        </a:ext>
      </dgm:extLst>
    </dgm:pt>
    <dgm:pt modelId="{7D874A7C-6B10-40DF-9093-2BC9BE09D1CA}" type="pres">
      <dgm:prSet presAssocID="{9CA382C3-BBAB-45E8-AF3B-5E101B4013CF}" presName="spaceRect" presStyleCnt="0"/>
      <dgm:spPr/>
    </dgm:pt>
    <dgm:pt modelId="{3FF74365-994F-4182-B327-4501BA1E6A08}" type="pres">
      <dgm:prSet presAssocID="{9CA382C3-BBAB-45E8-AF3B-5E101B4013CF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53B14612-203D-F344-9440-07F7C5D4BFFD}" type="presOf" srcId="{9F7B3ACF-38E9-430B-96CD-80692974AC20}" destId="{6D6330B3-A161-4F4A-A7ED-E242D1FF9E41}" srcOrd="0" destOrd="0" presId="urn:microsoft.com/office/officeart/2018/2/layout/IconVerticalSolidList"/>
    <dgm:cxn modelId="{B6F7D118-B6F2-D04B-A342-AE1EAB7B1456}" type="presOf" srcId="{9DFA7220-9323-4014-940D-C937169DAE97}" destId="{3635C696-5B4C-49C2-8633-BE720724DA5C}" srcOrd="0" destOrd="0" presId="urn:microsoft.com/office/officeart/2018/2/layout/IconVerticalSolidList"/>
    <dgm:cxn modelId="{CBC1272B-8274-4701-88C5-A08369AF8E8A}" srcId="{E914446B-B0B7-4BAF-8110-8D036A351A13}" destId="{9CA382C3-BBAB-45E8-AF3B-5E101B4013CF}" srcOrd="7" destOrd="0" parTransId="{6D33BE0F-CD5F-4F23-BFCB-CF6735217EDC}" sibTransId="{4EC91154-89DD-486D-BB96-0EA772DEDB51}"/>
    <dgm:cxn modelId="{DA27BC2B-A127-4782-BC4B-31BE8B80B9A1}" srcId="{E914446B-B0B7-4BAF-8110-8D036A351A13}" destId="{59CC3A95-7784-49CD-845D-1ED36D6FCE24}" srcOrd="2" destOrd="0" parTransId="{DA0C332C-A0EB-4ADB-8CC3-E79FBAE5A165}" sibTransId="{19273E48-6BD7-47EB-B337-1FB3B079B246}"/>
    <dgm:cxn modelId="{7106FD2F-E0E2-BF43-B1E2-DC4C5C611CD0}" type="presOf" srcId="{38DE6F4F-3D47-425B-BC2E-2A2C30F21FB5}" destId="{FE7B870C-A2FF-4B17-B367-AE7DAB25C5FD}" srcOrd="0" destOrd="0" presId="urn:microsoft.com/office/officeart/2018/2/layout/IconVerticalSolidList"/>
    <dgm:cxn modelId="{51CD5F42-D3B5-6940-B3E0-09F5B6CC1280}" type="presOf" srcId="{F4BDB09D-FA77-4135-A78A-41BF79999DCD}" destId="{AF6E1A2B-D5AE-4691-88E4-F015C126C586}" srcOrd="0" destOrd="0" presId="urn:microsoft.com/office/officeart/2018/2/layout/IconVerticalSolidList"/>
    <dgm:cxn modelId="{C7910357-D42C-46D2-B4C6-B7C0391ED1BB}" srcId="{E914446B-B0B7-4BAF-8110-8D036A351A13}" destId="{C35696C8-D328-44A7-877D-AFDBDB9A7B97}" srcOrd="5" destOrd="0" parTransId="{6C3A400C-6780-44F1-884E-851BD0D76F5D}" sibTransId="{2544B3A0-A780-4A92-8637-BCB00425098E}"/>
    <dgm:cxn modelId="{E1D8DA59-3FEF-7C45-AC41-DE32100FF4A3}" type="presOf" srcId="{59CC3A95-7784-49CD-845D-1ED36D6FCE24}" destId="{CC4A9BB6-1994-4D69-89E9-7D437BCAE7DD}" srcOrd="0" destOrd="0" presId="urn:microsoft.com/office/officeart/2018/2/layout/IconVerticalSolidList"/>
    <dgm:cxn modelId="{6A543A68-5159-46E3-A6DD-69CF39340ACC}" srcId="{E914446B-B0B7-4BAF-8110-8D036A351A13}" destId="{F4BDB09D-FA77-4135-A78A-41BF79999DCD}" srcOrd="6" destOrd="0" parTransId="{749B10D5-ADEE-4FFC-9D1D-DD04EF1A3CF8}" sibTransId="{A632E2E4-9048-4BBD-8CA7-0CA0D422ECC9}"/>
    <dgm:cxn modelId="{179CA96D-B896-4140-A710-501FCD9D1CC5}" type="presOf" srcId="{2A2A252E-1FD3-4BBC-B7F7-FBE674C05BAA}" destId="{FB4AABC8-71A9-42FF-9C52-430895EE873A}" srcOrd="0" destOrd="0" presId="urn:microsoft.com/office/officeart/2018/2/layout/IconVerticalSolidList"/>
    <dgm:cxn modelId="{A0C94C7C-CFB7-4B57-A1F2-092CC04DF065}" srcId="{E914446B-B0B7-4BAF-8110-8D036A351A13}" destId="{9F7B3ACF-38E9-430B-96CD-80692974AC20}" srcOrd="4" destOrd="0" parTransId="{D63486A2-D309-435F-87E3-F9FA1A9869B8}" sibTransId="{668EB043-451E-452F-8E09-9B6CB2322AD4}"/>
    <dgm:cxn modelId="{490BE6A0-E074-4ADC-9BAF-9E36690C4C6D}" srcId="{E914446B-B0B7-4BAF-8110-8D036A351A13}" destId="{9DFA7220-9323-4014-940D-C937169DAE97}" srcOrd="1" destOrd="0" parTransId="{5D83900C-5333-4E8E-909D-62372B5E0FE9}" sibTransId="{747D59EB-7785-48CC-9A53-3A413B8951F4}"/>
    <dgm:cxn modelId="{12D6A5CE-4D24-BA4E-8852-24F7D032C203}" type="presOf" srcId="{E914446B-B0B7-4BAF-8110-8D036A351A13}" destId="{0BD57A4A-4D45-41F1-8CA9-85F03B6627BB}" srcOrd="0" destOrd="0" presId="urn:microsoft.com/office/officeart/2018/2/layout/IconVerticalSolidList"/>
    <dgm:cxn modelId="{73DB46D0-F370-DD4D-8A67-665A93320E05}" type="presOf" srcId="{9CA382C3-BBAB-45E8-AF3B-5E101B4013CF}" destId="{3FF74365-994F-4182-B327-4501BA1E6A08}" srcOrd="0" destOrd="0" presId="urn:microsoft.com/office/officeart/2018/2/layout/IconVerticalSolidList"/>
    <dgm:cxn modelId="{514D45D1-299D-B244-B68F-C5FA45404C6B}" type="presOf" srcId="{C35696C8-D328-44A7-877D-AFDBDB9A7B97}" destId="{0C153B20-8A07-4FF1-B227-E6962516048C}" srcOrd="0" destOrd="0" presId="urn:microsoft.com/office/officeart/2018/2/layout/IconVerticalSolidList"/>
    <dgm:cxn modelId="{63558FE5-867A-4626-8975-D4A6D87F18DA}" srcId="{E914446B-B0B7-4BAF-8110-8D036A351A13}" destId="{2A2A252E-1FD3-4BBC-B7F7-FBE674C05BAA}" srcOrd="3" destOrd="0" parTransId="{84513DF5-90CA-4C0F-9A19-4841AA97BDC0}" sibTransId="{4051FBEF-FB83-4AF5-B2B9-A09C8F1F958E}"/>
    <dgm:cxn modelId="{69EDB9E7-8B8C-4514-A3A9-B4AD8078B555}" srcId="{E914446B-B0B7-4BAF-8110-8D036A351A13}" destId="{38DE6F4F-3D47-425B-BC2E-2A2C30F21FB5}" srcOrd="0" destOrd="0" parTransId="{8ECC91AE-0105-45AE-A173-4BA48B9F7F7D}" sibTransId="{38340C56-4AD2-4492-B076-CB23C7029F7B}"/>
    <dgm:cxn modelId="{53F6DE83-C1A4-8844-AA93-C6C58690DED9}" type="presParOf" srcId="{0BD57A4A-4D45-41F1-8CA9-85F03B6627BB}" destId="{67B4E09B-C53C-4C6B-BF01-4A6BDF6F42B4}" srcOrd="0" destOrd="0" presId="urn:microsoft.com/office/officeart/2018/2/layout/IconVerticalSolidList"/>
    <dgm:cxn modelId="{D45FCAE1-A09C-FB4B-96C4-3A63E9A29F79}" type="presParOf" srcId="{67B4E09B-C53C-4C6B-BF01-4A6BDF6F42B4}" destId="{0670FA7F-CF2C-445A-BC9E-27818C8A4312}" srcOrd="0" destOrd="0" presId="urn:microsoft.com/office/officeart/2018/2/layout/IconVerticalSolidList"/>
    <dgm:cxn modelId="{ED6561E1-B74D-9846-ABA1-9C83346C7E71}" type="presParOf" srcId="{67B4E09B-C53C-4C6B-BF01-4A6BDF6F42B4}" destId="{7496FD37-1D31-4751-8FDE-F241E68E299E}" srcOrd="1" destOrd="0" presId="urn:microsoft.com/office/officeart/2018/2/layout/IconVerticalSolidList"/>
    <dgm:cxn modelId="{867C8BAF-9E3A-0141-800E-00C01602F5DC}" type="presParOf" srcId="{67B4E09B-C53C-4C6B-BF01-4A6BDF6F42B4}" destId="{BF4E7CA6-A49E-45EE-B9A1-AC2CFBE5EA33}" srcOrd="2" destOrd="0" presId="urn:microsoft.com/office/officeart/2018/2/layout/IconVerticalSolidList"/>
    <dgm:cxn modelId="{FEF93FF9-170A-AE4B-8B4A-9AEE284A0270}" type="presParOf" srcId="{67B4E09B-C53C-4C6B-BF01-4A6BDF6F42B4}" destId="{FE7B870C-A2FF-4B17-B367-AE7DAB25C5FD}" srcOrd="3" destOrd="0" presId="urn:microsoft.com/office/officeart/2018/2/layout/IconVerticalSolidList"/>
    <dgm:cxn modelId="{1052609A-6763-E042-B734-1858934B2B55}" type="presParOf" srcId="{0BD57A4A-4D45-41F1-8CA9-85F03B6627BB}" destId="{3E0F8D76-1250-4D35-93A4-C90665520B7B}" srcOrd="1" destOrd="0" presId="urn:microsoft.com/office/officeart/2018/2/layout/IconVerticalSolidList"/>
    <dgm:cxn modelId="{F438F97A-FDE9-6F4E-9A73-5D8E7D99FB65}" type="presParOf" srcId="{0BD57A4A-4D45-41F1-8CA9-85F03B6627BB}" destId="{465DAFBC-889B-48A6-A6C5-2A8B344FE9C0}" srcOrd="2" destOrd="0" presId="urn:microsoft.com/office/officeart/2018/2/layout/IconVerticalSolidList"/>
    <dgm:cxn modelId="{F85E719A-FF94-244B-88AA-6F861F4497E8}" type="presParOf" srcId="{465DAFBC-889B-48A6-A6C5-2A8B344FE9C0}" destId="{516E50BA-5E71-47A8-8D53-D53DCFE18D6E}" srcOrd="0" destOrd="0" presId="urn:microsoft.com/office/officeart/2018/2/layout/IconVerticalSolidList"/>
    <dgm:cxn modelId="{274845A6-1E89-8049-99CE-B27B870F0637}" type="presParOf" srcId="{465DAFBC-889B-48A6-A6C5-2A8B344FE9C0}" destId="{FED02F6B-5DC8-48F1-B636-F57A41A4D789}" srcOrd="1" destOrd="0" presId="urn:microsoft.com/office/officeart/2018/2/layout/IconVerticalSolidList"/>
    <dgm:cxn modelId="{85C2966E-F295-734C-A8B7-3454411677C2}" type="presParOf" srcId="{465DAFBC-889B-48A6-A6C5-2A8B344FE9C0}" destId="{A1C78C2A-8461-4741-B100-CDFAB32CD700}" srcOrd="2" destOrd="0" presId="urn:microsoft.com/office/officeart/2018/2/layout/IconVerticalSolidList"/>
    <dgm:cxn modelId="{54A80FCB-9E00-1341-BFA3-DD9AECF1C3C6}" type="presParOf" srcId="{465DAFBC-889B-48A6-A6C5-2A8B344FE9C0}" destId="{3635C696-5B4C-49C2-8633-BE720724DA5C}" srcOrd="3" destOrd="0" presId="urn:microsoft.com/office/officeart/2018/2/layout/IconVerticalSolidList"/>
    <dgm:cxn modelId="{8D673E6E-6F93-D04B-9C2F-436898B4C411}" type="presParOf" srcId="{0BD57A4A-4D45-41F1-8CA9-85F03B6627BB}" destId="{EEDE114C-1311-43AA-AB5C-DB63CC450963}" srcOrd="3" destOrd="0" presId="urn:microsoft.com/office/officeart/2018/2/layout/IconVerticalSolidList"/>
    <dgm:cxn modelId="{11EBE119-2BE8-E648-8E35-2CB2E4A86EF8}" type="presParOf" srcId="{0BD57A4A-4D45-41F1-8CA9-85F03B6627BB}" destId="{CD935B8E-C369-470F-AF86-8A34D2D690B6}" srcOrd="4" destOrd="0" presId="urn:microsoft.com/office/officeart/2018/2/layout/IconVerticalSolidList"/>
    <dgm:cxn modelId="{A58B063E-9C04-F44E-90F4-C55A79C0DB80}" type="presParOf" srcId="{CD935B8E-C369-470F-AF86-8A34D2D690B6}" destId="{8392F35E-82C6-47D3-BCA4-31751AEBD67F}" srcOrd="0" destOrd="0" presId="urn:microsoft.com/office/officeart/2018/2/layout/IconVerticalSolidList"/>
    <dgm:cxn modelId="{19096E41-DF8E-BC46-94FA-392B73258FBF}" type="presParOf" srcId="{CD935B8E-C369-470F-AF86-8A34D2D690B6}" destId="{00167663-3603-42ED-8572-15EA2EC294F3}" srcOrd="1" destOrd="0" presId="urn:microsoft.com/office/officeart/2018/2/layout/IconVerticalSolidList"/>
    <dgm:cxn modelId="{7BE0F341-6F2E-1F4E-AD26-BDDD0F1052C4}" type="presParOf" srcId="{CD935B8E-C369-470F-AF86-8A34D2D690B6}" destId="{09822044-E70F-4635-81DD-CD53F41E3106}" srcOrd="2" destOrd="0" presId="urn:microsoft.com/office/officeart/2018/2/layout/IconVerticalSolidList"/>
    <dgm:cxn modelId="{E2B450E5-E903-7E4B-9C41-69DD2D25F0F3}" type="presParOf" srcId="{CD935B8E-C369-470F-AF86-8A34D2D690B6}" destId="{CC4A9BB6-1994-4D69-89E9-7D437BCAE7DD}" srcOrd="3" destOrd="0" presId="urn:microsoft.com/office/officeart/2018/2/layout/IconVerticalSolidList"/>
    <dgm:cxn modelId="{1B27E1BA-E5F6-BB4C-B474-4932E44AC056}" type="presParOf" srcId="{0BD57A4A-4D45-41F1-8CA9-85F03B6627BB}" destId="{0BB89498-1511-4733-8744-201C8CE9C254}" srcOrd="5" destOrd="0" presId="urn:microsoft.com/office/officeart/2018/2/layout/IconVerticalSolidList"/>
    <dgm:cxn modelId="{F335D3BE-6381-6D4B-8F36-2A9AF0543CF8}" type="presParOf" srcId="{0BD57A4A-4D45-41F1-8CA9-85F03B6627BB}" destId="{CB30172A-F70C-452D-9E61-8A9B62DFEBAF}" srcOrd="6" destOrd="0" presId="urn:microsoft.com/office/officeart/2018/2/layout/IconVerticalSolidList"/>
    <dgm:cxn modelId="{BBDBDBE4-648E-6B4C-83EA-FFA18FC37ACE}" type="presParOf" srcId="{CB30172A-F70C-452D-9E61-8A9B62DFEBAF}" destId="{7D20468B-0079-4C61-88B1-FF6C4788FDF5}" srcOrd="0" destOrd="0" presId="urn:microsoft.com/office/officeart/2018/2/layout/IconVerticalSolidList"/>
    <dgm:cxn modelId="{D9A65BEC-B941-D740-98C8-B12B3DF7E6E9}" type="presParOf" srcId="{CB30172A-F70C-452D-9E61-8A9B62DFEBAF}" destId="{A4B1836F-9F0B-44AA-871C-782989AEA8B0}" srcOrd="1" destOrd="0" presId="urn:microsoft.com/office/officeart/2018/2/layout/IconVerticalSolidList"/>
    <dgm:cxn modelId="{B38F4124-3D97-E744-B0DD-A24E41649636}" type="presParOf" srcId="{CB30172A-F70C-452D-9E61-8A9B62DFEBAF}" destId="{C1FADEE2-8A0F-4C9A-9964-9A8F31837AF8}" srcOrd="2" destOrd="0" presId="urn:microsoft.com/office/officeart/2018/2/layout/IconVerticalSolidList"/>
    <dgm:cxn modelId="{1E1ECCA8-4F64-C044-9CC6-3EA77F8B596C}" type="presParOf" srcId="{CB30172A-F70C-452D-9E61-8A9B62DFEBAF}" destId="{FB4AABC8-71A9-42FF-9C52-430895EE873A}" srcOrd="3" destOrd="0" presId="urn:microsoft.com/office/officeart/2018/2/layout/IconVerticalSolidList"/>
    <dgm:cxn modelId="{0A17F90D-0202-744B-AB76-E6F8462D0EDB}" type="presParOf" srcId="{0BD57A4A-4D45-41F1-8CA9-85F03B6627BB}" destId="{2D1B662D-0D0A-4A61-A41E-DE6F0F3801AD}" srcOrd="7" destOrd="0" presId="urn:microsoft.com/office/officeart/2018/2/layout/IconVerticalSolidList"/>
    <dgm:cxn modelId="{1D7EEAB6-9DDF-5943-BB69-6E4C4F3ACE14}" type="presParOf" srcId="{0BD57A4A-4D45-41F1-8CA9-85F03B6627BB}" destId="{48E8D41E-3FFF-4B95-8BD5-8F2869243B98}" srcOrd="8" destOrd="0" presId="urn:microsoft.com/office/officeart/2018/2/layout/IconVerticalSolidList"/>
    <dgm:cxn modelId="{19F160B9-A317-254D-8773-4DA3F58D51C5}" type="presParOf" srcId="{48E8D41E-3FFF-4B95-8BD5-8F2869243B98}" destId="{31E79B24-ED58-4899-932F-C352C240947F}" srcOrd="0" destOrd="0" presId="urn:microsoft.com/office/officeart/2018/2/layout/IconVerticalSolidList"/>
    <dgm:cxn modelId="{D20FE9F0-B1B5-DF44-8DBB-9E68C58FA63B}" type="presParOf" srcId="{48E8D41E-3FFF-4B95-8BD5-8F2869243B98}" destId="{5C9B71AD-54B6-4BFA-B375-A88C90C74E07}" srcOrd="1" destOrd="0" presId="urn:microsoft.com/office/officeart/2018/2/layout/IconVerticalSolidList"/>
    <dgm:cxn modelId="{1FAA5F47-7957-B240-BB20-89DC4843AE63}" type="presParOf" srcId="{48E8D41E-3FFF-4B95-8BD5-8F2869243B98}" destId="{E6A9D431-AE5F-40D3-BE80-1688FCDDF442}" srcOrd="2" destOrd="0" presId="urn:microsoft.com/office/officeart/2018/2/layout/IconVerticalSolidList"/>
    <dgm:cxn modelId="{C27C1B07-935C-ED4A-8F53-862BCA5489C9}" type="presParOf" srcId="{48E8D41E-3FFF-4B95-8BD5-8F2869243B98}" destId="{6D6330B3-A161-4F4A-A7ED-E242D1FF9E41}" srcOrd="3" destOrd="0" presId="urn:microsoft.com/office/officeart/2018/2/layout/IconVerticalSolidList"/>
    <dgm:cxn modelId="{C0112E35-E523-5040-BA01-96E756B81CA3}" type="presParOf" srcId="{0BD57A4A-4D45-41F1-8CA9-85F03B6627BB}" destId="{69D09159-0DDC-47AE-BA09-EFE972E0D10A}" srcOrd="9" destOrd="0" presId="urn:microsoft.com/office/officeart/2018/2/layout/IconVerticalSolidList"/>
    <dgm:cxn modelId="{71D4D85B-D085-A24F-9549-A077669984EB}" type="presParOf" srcId="{0BD57A4A-4D45-41F1-8CA9-85F03B6627BB}" destId="{65F1AEA8-223A-45C6-AB69-FAB1BC219B02}" srcOrd="10" destOrd="0" presId="urn:microsoft.com/office/officeart/2018/2/layout/IconVerticalSolidList"/>
    <dgm:cxn modelId="{3ED41572-7383-5846-B66C-4472BBD805C5}" type="presParOf" srcId="{65F1AEA8-223A-45C6-AB69-FAB1BC219B02}" destId="{2CEF8546-12E7-4BE9-B5D3-00634B1CC05A}" srcOrd="0" destOrd="0" presId="urn:microsoft.com/office/officeart/2018/2/layout/IconVerticalSolidList"/>
    <dgm:cxn modelId="{C22ECE00-7457-2645-ADB3-49C9E680F49A}" type="presParOf" srcId="{65F1AEA8-223A-45C6-AB69-FAB1BC219B02}" destId="{8155F71E-3A19-4DFF-846F-5A9AACEBFBF1}" srcOrd="1" destOrd="0" presId="urn:microsoft.com/office/officeart/2018/2/layout/IconVerticalSolidList"/>
    <dgm:cxn modelId="{42D1F41F-21C6-9347-BF62-D604A68A7A25}" type="presParOf" srcId="{65F1AEA8-223A-45C6-AB69-FAB1BC219B02}" destId="{6B3240A4-7FC5-4525-857A-F96A502180B4}" srcOrd="2" destOrd="0" presId="urn:microsoft.com/office/officeart/2018/2/layout/IconVerticalSolidList"/>
    <dgm:cxn modelId="{81C98131-6947-3340-84A8-A1C2A4A48FC6}" type="presParOf" srcId="{65F1AEA8-223A-45C6-AB69-FAB1BC219B02}" destId="{0C153B20-8A07-4FF1-B227-E6962516048C}" srcOrd="3" destOrd="0" presId="urn:microsoft.com/office/officeart/2018/2/layout/IconVerticalSolidList"/>
    <dgm:cxn modelId="{4C5EF1FD-B1D2-694E-954F-0B1180117A8B}" type="presParOf" srcId="{0BD57A4A-4D45-41F1-8CA9-85F03B6627BB}" destId="{9FDEAA93-C44D-4FD5-B7DE-6F4D082B4D2A}" srcOrd="11" destOrd="0" presId="urn:microsoft.com/office/officeart/2018/2/layout/IconVerticalSolidList"/>
    <dgm:cxn modelId="{66559A64-97C3-7C4F-B14A-3677F8B59851}" type="presParOf" srcId="{0BD57A4A-4D45-41F1-8CA9-85F03B6627BB}" destId="{95BEA8B7-D539-40C5-89EF-EFA621CB2D06}" srcOrd="12" destOrd="0" presId="urn:microsoft.com/office/officeart/2018/2/layout/IconVerticalSolidList"/>
    <dgm:cxn modelId="{7BF09FBB-19A3-9746-8475-122245F709C2}" type="presParOf" srcId="{95BEA8B7-D539-40C5-89EF-EFA621CB2D06}" destId="{F7B17EF1-32D3-4084-99ED-0A264299CF45}" srcOrd="0" destOrd="0" presId="urn:microsoft.com/office/officeart/2018/2/layout/IconVerticalSolidList"/>
    <dgm:cxn modelId="{D1C1705D-D2E4-6C4D-A87C-72E9B1614EDB}" type="presParOf" srcId="{95BEA8B7-D539-40C5-89EF-EFA621CB2D06}" destId="{6FBE2260-C458-4DF2-8411-C28B50878930}" srcOrd="1" destOrd="0" presId="urn:microsoft.com/office/officeart/2018/2/layout/IconVerticalSolidList"/>
    <dgm:cxn modelId="{C8AD69EE-6D9E-0948-8A7A-C7D3196DBEC4}" type="presParOf" srcId="{95BEA8B7-D539-40C5-89EF-EFA621CB2D06}" destId="{F04183A2-0D97-40A4-A8D5-9ECBFD9C109C}" srcOrd="2" destOrd="0" presId="urn:microsoft.com/office/officeart/2018/2/layout/IconVerticalSolidList"/>
    <dgm:cxn modelId="{F2A05ADF-71ED-3948-93A7-A98B3234AC22}" type="presParOf" srcId="{95BEA8B7-D539-40C5-89EF-EFA621CB2D06}" destId="{AF6E1A2B-D5AE-4691-88E4-F015C126C586}" srcOrd="3" destOrd="0" presId="urn:microsoft.com/office/officeart/2018/2/layout/IconVerticalSolidList"/>
    <dgm:cxn modelId="{0C4442CC-B6CD-B24A-BDB9-15665D2CB2A6}" type="presParOf" srcId="{0BD57A4A-4D45-41F1-8CA9-85F03B6627BB}" destId="{0B9F815D-C300-4FE1-BB2B-C84D76EA5674}" srcOrd="13" destOrd="0" presId="urn:microsoft.com/office/officeart/2018/2/layout/IconVerticalSolidList"/>
    <dgm:cxn modelId="{23EFE60F-16F0-5F4D-8C3D-A379361F427D}" type="presParOf" srcId="{0BD57A4A-4D45-41F1-8CA9-85F03B6627BB}" destId="{7F381843-5AC2-41AA-B7AB-83B4BDCAF1AD}" srcOrd="14" destOrd="0" presId="urn:microsoft.com/office/officeart/2018/2/layout/IconVerticalSolidList"/>
    <dgm:cxn modelId="{76D97065-2BC3-214A-A7CE-9DE07E746F09}" type="presParOf" srcId="{7F381843-5AC2-41AA-B7AB-83B4BDCAF1AD}" destId="{76C8936E-B92E-4FF9-B928-89C8DA4C65BB}" srcOrd="0" destOrd="0" presId="urn:microsoft.com/office/officeart/2018/2/layout/IconVerticalSolidList"/>
    <dgm:cxn modelId="{E8272D00-83AC-4148-AE65-9030A4C1489C}" type="presParOf" srcId="{7F381843-5AC2-41AA-B7AB-83B4BDCAF1AD}" destId="{D4D8A52D-B949-4EFA-A80A-0A487AF587C5}" srcOrd="1" destOrd="0" presId="urn:microsoft.com/office/officeart/2018/2/layout/IconVerticalSolidList"/>
    <dgm:cxn modelId="{D17AE54D-E6A5-6F49-9B83-CB980813E6AA}" type="presParOf" srcId="{7F381843-5AC2-41AA-B7AB-83B4BDCAF1AD}" destId="{7D874A7C-6B10-40DF-9093-2BC9BE09D1CA}" srcOrd="2" destOrd="0" presId="urn:microsoft.com/office/officeart/2018/2/layout/IconVerticalSolidList"/>
    <dgm:cxn modelId="{0BC39792-5855-064C-9266-39C0E3A48F3C}" type="presParOf" srcId="{7F381843-5AC2-41AA-B7AB-83B4BDCAF1AD}" destId="{3FF74365-994F-4182-B327-4501BA1E6A0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83334F-5347-41E3-B7DD-0B6B337AA26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5F92726-0E70-47C3-B8B8-A538B5683BC4}">
      <dgm:prSet/>
      <dgm:spPr/>
      <dgm:t>
        <a:bodyPr/>
        <a:lstStyle/>
        <a:p>
          <a:r>
            <a:rPr lang="en-US"/>
            <a:t>Find a centering word/phrase</a:t>
          </a:r>
        </a:p>
      </dgm:t>
    </dgm:pt>
    <dgm:pt modelId="{F37A4680-A770-440F-A467-40C316FD6628}" type="parTrans" cxnId="{C072B560-13D8-4706-9AEB-A52385A96705}">
      <dgm:prSet/>
      <dgm:spPr/>
      <dgm:t>
        <a:bodyPr/>
        <a:lstStyle/>
        <a:p>
          <a:endParaRPr lang="en-US"/>
        </a:p>
      </dgm:t>
    </dgm:pt>
    <dgm:pt modelId="{F961BC5B-AB92-4087-BCCF-A234D50623B4}" type="sibTrans" cxnId="{C072B560-13D8-4706-9AEB-A52385A96705}">
      <dgm:prSet/>
      <dgm:spPr/>
      <dgm:t>
        <a:bodyPr/>
        <a:lstStyle/>
        <a:p>
          <a:endParaRPr lang="en-US"/>
        </a:p>
      </dgm:t>
    </dgm:pt>
    <dgm:pt modelId="{70682B54-B9E4-422F-AC37-A8ADE538D87B}">
      <dgm:prSet/>
      <dgm:spPr/>
      <dgm:t>
        <a:bodyPr/>
        <a:lstStyle/>
        <a:p>
          <a:r>
            <a:rPr lang="en-US"/>
            <a:t>Quiet your mind</a:t>
          </a:r>
        </a:p>
      </dgm:t>
    </dgm:pt>
    <dgm:pt modelId="{19E6495E-152D-43A6-ACA2-16F8F1CFDE2A}" type="parTrans" cxnId="{B26D62BE-E7B4-4FFF-815D-5DCD5441D9C4}">
      <dgm:prSet/>
      <dgm:spPr/>
      <dgm:t>
        <a:bodyPr/>
        <a:lstStyle/>
        <a:p>
          <a:endParaRPr lang="en-US"/>
        </a:p>
      </dgm:t>
    </dgm:pt>
    <dgm:pt modelId="{6DBB5305-A486-41C4-8216-154FC288AB46}" type="sibTrans" cxnId="{B26D62BE-E7B4-4FFF-815D-5DCD5441D9C4}">
      <dgm:prSet/>
      <dgm:spPr/>
      <dgm:t>
        <a:bodyPr/>
        <a:lstStyle/>
        <a:p>
          <a:endParaRPr lang="en-US"/>
        </a:p>
      </dgm:t>
    </dgm:pt>
    <dgm:pt modelId="{FCC9E395-A354-4AEA-80AE-D004281F3CCF}">
      <dgm:prSet/>
      <dgm:spPr/>
      <dgm:t>
        <a:bodyPr/>
        <a:lstStyle/>
        <a:p>
          <a:r>
            <a:rPr lang="en-US"/>
            <a:t>No judgement</a:t>
          </a:r>
        </a:p>
      </dgm:t>
    </dgm:pt>
    <dgm:pt modelId="{CC23797C-3E49-4159-9C78-2C0875E6E3DE}" type="parTrans" cxnId="{022A3939-04BF-4165-90AF-3C26262F744A}">
      <dgm:prSet/>
      <dgm:spPr/>
      <dgm:t>
        <a:bodyPr/>
        <a:lstStyle/>
        <a:p>
          <a:endParaRPr lang="en-US"/>
        </a:p>
      </dgm:t>
    </dgm:pt>
    <dgm:pt modelId="{653581F0-5DAF-4D41-A01C-8BCA69EE5AC6}" type="sibTrans" cxnId="{022A3939-04BF-4165-90AF-3C26262F744A}">
      <dgm:prSet/>
      <dgm:spPr/>
      <dgm:t>
        <a:bodyPr/>
        <a:lstStyle/>
        <a:p>
          <a:endParaRPr lang="en-US"/>
        </a:p>
      </dgm:t>
    </dgm:pt>
    <dgm:pt modelId="{CF236240-6AD5-434D-8A14-075E50DA40C9}" type="pres">
      <dgm:prSet presAssocID="{2E83334F-5347-41E3-B7DD-0B6B337AA26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FD6BCE6-5D0D-1145-8EBB-751FE2F97391}" type="pres">
      <dgm:prSet presAssocID="{75F92726-0E70-47C3-B8B8-A538B5683BC4}" presName="hierRoot1" presStyleCnt="0"/>
      <dgm:spPr/>
    </dgm:pt>
    <dgm:pt modelId="{F7EE023D-6288-4F4E-9C49-76C1114E0088}" type="pres">
      <dgm:prSet presAssocID="{75F92726-0E70-47C3-B8B8-A538B5683BC4}" presName="composite" presStyleCnt="0"/>
      <dgm:spPr/>
    </dgm:pt>
    <dgm:pt modelId="{656D06B8-1218-AE44-A09A-B123128A1F10}" type="pres">
      <dgm:prSet presAssocID="{75F92726-0E70-47C3-B8B8-A538B5683BC4}" presName="background" presStyleLbl="node0" presStyleIdx="0" presStyleCnt="3"/>
      <dgm:spPr/>
    </dgm:pt>
    <dgm:pt modelId="{9FC55033-BF90-014C-9DFF-C86914FDA80C}" type="pres">
      <dgm:prSet presAssocID="{75F92726-0E70-47C3-B8B8-A538B5683BC4}" presName="text" presStyleLbl="fgAcc0" presStyleIdx="0" presStyleCnt="3">
        <dgm:presLayoutVars>
          <dgm:chPref val="3"/>
        </dgm:presLayoutVars>
      </dgm:prSet>
      <dgm:spPr/>
    </dgm:pt>
    <dgm:pt modelId="{52DB83AA-8390-D54D-BF65-51D1925BCBDC}" type="pres">
      <dgm:prSet presAssocID="{75F92726-0E70-47C3-B8B8-A538B5683BC4}" presName="hierChild2" presStyleCnt="0"/>
      <dgm:spPr/>
    </dgm:pt>
    <dgm:pt modelId="{CF508A1F-C4A8-5C41-8926-EFA44C6896F8}" type="pres">
      <dgm:prSet presAssocID="{70682B54-B9E4-422F-AC37-A8ADE538D87B}" presName="hierRoot1" presStyleCnt="0"/>
      <dgm:spPr/>
    </dgm:pt>
    <dgm:pt modelId="{69D15CE6-5B15-5B4F-B173-BA68A8F5EF44}" type="pres">
      <dgm:prSet presAssocID="{70682B54-B9E4-422F-AC37-A8ADE538D87B}" presName="composite" presStyleCnt="0"/>
      <dgm:spPr/>
    </dgm:pt>
    <dgm:pt modelId="{A2A3428D-9B4C-E64E-896A-C85EF77EC6ED}" type="pres">
      <dgm:prSet presAssocID="{70682B54-B9E4-422F-AC37-A8ADE538D87B}" presName="background" presStyleLbl="node0" presStyleIdx="1" presStyleCnt="3"/>
      <dgm:spPr/>
    </dgm:pt>
    <dgm:pt modelId="{4B7D0219-6848-B645-B6F3-59344607A6C9}" type="pres">
      <dgm:prSet presAssocID="{70682B54-B9E4-422F-AC37-A8ADE538D87B}" presName="text" presStyleLbl="fgAcc0" presStyleIdx="1" presStyleCnt="3">
        <dgm:presLayoutVars>
          <dgm:chPref val="3"/>
        </dgm:presLayoutVars>
      </dgm:prSet>
      <dgm:spPr/>
    </dgm:pt>
    <dgm:pt modelId="{F7D89868-13EC-844A-B0CC-D9429FB1BDF2}" type="pres">
      <dgm:prSet presAssocID="{70682B54-B9E4-422F-AC37-A8ADE538D87B}" presName="hierChild2" presStyleCnt="0"/>
      <dgm:spPr/>
    </dgm:pt>
    <dgm:pt modelId="{659CA065-8E88-7143-B477-36C6782FD020}" type="pres">
      <dgm:prSet presAssocID="{FCC9E395-A354-4AEA-80AE-D004281F3CCF}" presName="hierRoot1" presStyleCnt="0"/>
      <dgm:spPr/>
    </dgm:pt>
    <dgm:pt modelId="{B7728AD9-1DE5-5048-8A52-400CAB9AF98A}" type="pres">
      <dgm:prSet presAssocID="{FCC9E395-A354-4AEA-80AE-D004281F3CCF}" presName="composite" presStyleCnt="0"/>
      <dgm:spPr/>
    </dgm:pt>
    <dgm:pt modelId="{0231F284-A07B-5C4E-80D2-F6AB5D80C5FB}" type="pres">
      <dgm:prSet presAssocID="{FCC9E395-A354-4AEA-80AE-D004281F3CCF}" presName="background" presStyleLbl="node0" presStyleIdx="2" presStyleCnt="3"/>
      <dgm:spPr/>
    </dgm:pt>
    <dgm:pt modelId="{AA52B5E8-48BD-D04B-9A3C-847E18CFB551}" type="pres">
      <dgm:prSet presAssocID="{FCC9E395-A354-4AEA-80AE-D004281F3CCF}" presName="text" presStyleLbl="fgAcc0" presStyleIdx="2" presStyleCnt="3">
        <dgm:presLayoutVars>
          <dgm:chPref val="3"/>
        </dgm:presLayoutVars>
      </dgm:prSet>
      <dgm:spPr/>
    </dgm:pt>
    <dgm:pt modelId="{0F73C156-9BA4-834D-85AC-7A6E29F87E86}" type="pres">
      <dgm:prSet presAssocID="{FCC9E395-A354-4AEA-80AE-D004281F3CCF}" presName="hierChild2" presStyleCnt="0"/>
      <dgm:spPr/>
    </dgm:pt>
  </dgm:ptLst>
  <dgm:cxnLst>
    <dgm:cxn modelId="{333A2D14-A440-8548-B008-2AFE61C5DCDB}" type="presOf" srcId="{75F92726-0E70-47C3-B8B8-A538B5683BC4}" destId="{9FC55033-BF90-014C-9DFF-C86914FDA80C}" srcOrd="0" destOrd="0" presId="urn:microsoft.com/office/officeart/2005/8/layout/hierarchy1"/>
    <dgm:cxn modelId="{022A3939-04BF-4165-90AF-3C26262F744A}" srcId="{2E83334F-5347-41E3-B7DD-0B6B337AA26A}" destId="{FCC9E395-A354-4AEA-80AE-D004281F3CCF}" srcOrd="2" destOrd="0" parTransId="{CC23797C-3E49-4159-9C78-2C0875E6E3DE}" sibTransId="{653581F0-5DAF-4D41-A01C-8BCA69EE5AC6}"/>
    <dgm:cxn modelId="{C072B560-13D8-4706-9AEB-A52385A96705}" srcId="{2E83334F-5347-41E3-B7DD-0B6B337AA26A}" destId="{75F92726-0E70-47C3-B8B8-A538B5683BC4}" srcOrd="0" destOrd="0" parTransId="{F37A4680-A770-440F-A467-40C316FD6628}" sibTransId="{F961BC5B-AB92-4087-BCCF-A234D50623B4}"/>
    <dgm:cxn modelId="{20E29364-67FD-544D-8EC6-9A9697A05ECA}" type="presOf" srcId="{2E83334F-5347-41E3-B7DD-0B6B337AA26A}" destId="{CF236240-6AD5-434D-8A14-075E50DA40C9}" srcOrd="0" destOrd="0" presId="urn:microsoft.com/office/officeart/2005/8/layout/hierarchy1"/>
    <dgm:cxn modelId="{A1C75197-222C-BE47-AD8F-5CC1D8343BFC}" type="presOf" srcId="{70682B54-B9E4-422F-AC37-A8ADE538D87B}" destId="{4B7D0219-6848-B645-B6F3-59344607A6C9}" srcOrd="0" destOrd="0" presId="urn:microsoft.com/office/officeart/2005/8/layout/hierarchy1"/>
    <dgm:cxn modelId="{B26D62BE-E7B4-4FFF-815D-5DCD5441D9C4}" srcId="{2E83334F-5347-41E3-B7DD-0B6B337AA26A}" destId="{70682B54-B9E4-422F-AC37-A8ADE538D87B}" srcOrd="1" destOrd="0" parTransId="{19E6495E-152D-43A6-ACA2-16F8F1CFDE2A}" sibTransId="{6DBB5305-A486-41C4-8216-154FC288AB46}"/>
    <dgm:cxn modelId="{9AB7FDD0-6AA3-F546-891A-F7DD2B4F208C}" type="presOf" srcId="{FCC9E395-A354-4AEA-80AE-D004281F3CCF}" destId="{AA52B5E8-48BD-D04B-9A3C-847E18CFB551}" srcOrd="0" destOrd="0" presId="urn:microsoft.com/office/officeart/2005/8/layout/hierarchy1"/>
    <dgm:cxn modelId="{65064994-CA28-1E4B-AE06-BB4CF1A66DB6}" type="presParOf" srcId="{CF236240-6AD5-434D-8A14-075E50DA40C9}" destId="{3FD6BCE6-5D0D-1145-8EBB-751FE2F97391}" srcOrd="0" destOrd="0" presId="urn:microsoft.com/office/officeart/2005/8/layout/hierarchy1"/>
    <dgm:cxn modelId="{700E4A3F-5B85-D84E-A384-18FF36A9D4AA}" type="presParOf" srcId="{3FD6BCE6-5D0D-1145-8EBB-751FE2F97391}" destId="{F7EE023D-6288-4F4E-9C49-76C1114E0088}" srcOrd="0" destOrd="0" presId="urn:microsoft.com/office/officeart/2005/8/layout/hierarchy1"/>
    <dgm:cxn modelId="{397590E7-3BE7-E645-BC94-DD1EB66E9486}" type="presParOf" srcId="{F7EE023D-6288-4F4E-9C49-76C1114E0088}" destId="{656D06B8-1218-AE44-A09A-B123128A1F10}" srcOrd="0" destOrd="0" presId="urn:microsoft.com/office/officeart/2005/8/layout/hierarchy1"/>
    <dgm:cxn modelId="{CE1F0E33-14B8-A84A-804B-0DB6C6514FFE}" type="presParOf" srcId="{F7EE023D-6288-4F4E-9C49-76C1114E0088}" destId="{9FC55033-BF90-014C-9DFF-C86914FDA80C}" srcOrd="1" destOrd="0" presId="urn:microsoft.com/office/officeart/2005/8/layout/hierarchy1"/>
    <dgm:cxn modelId="{466E71FF-19B8-1044-B6D4-31D22853C683}" type="presParOf" srcId="{3FD6BCE6-5D0D-1145-8EBB-751FE2F97391}" destId="{52DB83AA-8390-D54D-BF65-51D1925BCBDC}" srcOrd="1" destOrd="0" presId="urn:microsoft.com/office/officeart/2005/8/layout/hierarchy1"/>
    <dgm:cxn modelId="{700F6A91-F7A6-514C-8BA1-87B51CDCF94D}" type="presParOf" srcId="{CF236240-6AD5-434D-8A14-075E50DA40C9}" destId="{CF508A1F-C4A8-5C41-8926-EFA44C6896F8}" srcOrd="1" destOrd="0" presId="urn:microsoft.com/office/officeart/2005/8/layout/hierarchy1"/>
    <dgm:cxn modelId="{1EF0C815-2EFF-3A47-80C2-0B677C57A914}" type="presParOf" srcId="{CF508A1F-C4A8-5C41-8926-EFA44C6896F8}" destId="{69D15CE6-5B15-5B4F-B173-BA68A8F5EF44}" srcOrd="0" destOrd="0" presId="urn:microsoft.com/office/officeart/2005/8/layout/hierarchy1"/>
    <dgm:cxn modelId="{9B309F64-A1D1-624E-8643-715B1120C976}" type="presParOf" srcId="{69D15CE6-5B15-5B4F-B173-BA68A8F5EF44}" destId="{A2A3428D-9B4C-E64E-896A-C85EF77EC6ED}" srcOrd="0" destOrd="0" presId="urn:microsoft.com/office/officeart/2005/8/layout/hierarchy1"/>
    <dgm:cxn modelId="{DD3D4302-A323-EE45-8BEF-023C667A4D87}" type="presParOf" srcId="{69D15CE6-5B15-5B4F-B173-BA68A8F5EF44}" destId="{4B7D0219-6848-B645-B6F3-59344607A6C9}" srcOrd="1" destOrd="0" presId="urn:microsoft.com/office/officeart/2005/8/layout/hierarchy1"/>
    <dgm:cxn modelId="{CF61E35A-3F89-6443-98CD-C837A9A1AA2A}" type="presParOf" srcId="{CF508A1F-C4A8-5C41-8926-EFA44C6896F8}" destId="{F7D89868-13EC-844A-B0CC-D9429FB1BDF2}" srcOrd="1" destOrd="0" presId="urn:microsoft.com/office/officeart/2005/8/layout/hierarchy1"/>
    <dgm:cxn modelId="{E993D4EE-B133-A04E-8C39-5DCC39261BBB}" type="presParOf" srcId="{CF236240-6AD5-434D-8A14-075E50DA40C9}" destId="{659CA065-8E88-7143-B477-36C6782FD020}" srcOrd="2" destOrd="0" presId="urn:microsoft.com/office/officeart/2005/8/layout/hierarchy1"/>
    <dgm:cxn modelId="{C8FFF6E9-6D6D-FC41-9DD1-628FB4493161}" type="presParOf" srcId="{659CA065-8E88-7143-B477-36C6782FD020}" destId="{B7728AD9-1DE5-5048-8A52-400CAB9AF98A}" srcOrd="0" destOrd="0" presId="urn:microsoft.com/office/officeart/2005/8/layout/hierarchy1"/>
    <dgm:cxn modelId="{1BA263C0-530E-A44E-931A-13EFE0D03843}" type="presParOf" srcId="{B7728AD9-1DE5-5048-8A52-400CAB9AF98A}" destId="{0231F284-A07B-5C4E-80D2-F6AB5D80C5FB}" srcOrd="0" destOrd="0" presId="urn:microsoft.com/office/officeart/2005/8/layout/hierarchy1"/>
    <dgm:cxn modelId="{9DF37AF6-632E-7846-916A-06404393C721}" type="presParOf" srcId="{B7728AD9-1DE5-5048-8A52-400CAB9AF98A}" destId="{AA52B5E8-48BD-D04B-9A3C-847E18CFB551}" srcOrd="1" destOrd="0" presId="urn:microsoft.com/office/officeart/2005/8/layout/hierarchy1"/>
    <dgm:cxn modelId="{61D29471-C4E6-FC4E-BCC8-20C6F7D7A41B}" type="presParOf" srcId="{659CA065-8E88-7143-B477-36C6782FD020}" destId="{0F73C156-9BA4-834D-85AC-7A6E29F87E8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9D92AA-1F17-463D-84FF-CEEB41D1E74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792CF915-A526-4FD2-A8CC-F7DC1840D7C6}">
      <dgm:prSet/>
      <dgm:spPr/>
      <dgm:t>
        <a:bodyPr/>
        <a:lstStyle/>
        <a:p>
          <a:r>
            <a:rPr lang="en-US"/>
            <a:t>Formed website: formed.org – link will be provided</a:t>
          </a:r>
        </a:p>
      </dgm:t>
    </dgm:pt>
    <dgm:pt modelId="{6AAD02E2-9A7E-4398-A8E6-E51E43066CAA}" type="parTrans" cxnId="{26D677D5-E6F5-4E12-B886-381C002D87F2}">
      <dgm:prSet/>
      <dgm:spPr/>
      <dgm:t>
        <a:bodyPr/>
        <a:lstStyle/>
        <a:p>
          <a:endParaRPr lang="en-US"/>
        </a:p>
      </dgm:t>
    </dgm:pt>
    <dgm:pt modelId="{1019B08C-CE68-4DBB-A37F-55EC8B97CFBE}" type="sibTrans" cxnId="{26D677D5-E6F5-4E12-B886-381C002D87F2}">
      <dgm:prSet/>
      <dgm:spPr/>
      <dgm:t>
        <a:bodyPr/>
        <a:lstStyle/>
        <a:p>
          <a:endParaRPr lang="en-US"/>
        </a:p>
      </dgm:t>
    </dgm:pt>
    <dgm:pt modelId="{1579DB1D-C1F2-4AEA-867C-6A5F33CD353E}">
      <dgm:prSet/>
      <dgm:spPr/>
      <dgm:t>
        <a:bodyPr/>
        <a:lstStyle/>
        <a:p>
          <a:r>
            <a:rPr lang="en-US"/>
            <a:t>Must have TV and video connection available if viewing as a group</a:t>
          </a:r>
        </a:p>
      </dgm:t>
    </dgm:pt>
    <dgm:pt modelId="{0649297D-0321-409E-B56F-3ACC2A943B24}" type="parTrans" cxnId="{66D8FEED-5A26-45E4-BAB1-82796E42C38F}">
      <dgm:prSet/>
      <dgm:spPr/>
      <dgm:t>
        <a:bodyPr/>
        <a:lstStyle/>
        <a:p>
          <a:endParaRPr lang="en-US"/>
        </a:p>
      </dgm:t>
    </dgm:pt>
    <dgm:pt modelId="{C73DE812-312F-4218-8AEE-E7189FAFD0F5}" type="sibTrans" cxnId="{66D8FEED-5A26-45E4-BAB1-82796E42C38F}">
      <dgm:prSet/>
      <dgm:spPr/>
      <dgm:t>
        <a:bodyPr/>
        <a:lstStyle/>
        <a:p>
          <a:endParaRPr lang="en-US"/>
        </a:p>
      </dgm:t>
    </dgm:pt>
    <dgm:pt modelId="{7950E868-A1E6-4CE4-8C3A-92F201862FB7}">
      <dgm:prSet/>
      <dgm:spPr/>
      <dgm:t>
        <a:bodyPr/>
        <a:lstStyle/>
        <a:p>
          <a:r>
            <a:rPr lang="en-US"/>
            <a:t>Recommended to view prior to meeting</a:t>
          </a:r>
        </a:p>
      </dgm:t>
    </dgm:pt>
    <dgm:pt modelId="{A2255DAD-33EB-4C9C-8DEC-C819B2FF2B62}" type="parTrans" cxnId="{AEA5FD86-9558-49FD-9422-B7EF88518D62}">
      <dgm:prSet/>
      <dgm:spPr/>
      <dgm:t>
        <a:bodyPr/>
        <a:lstStyle/>
        <a:p>
          <a:endParaRPr lang="en-US"/>
        </a:p>
      </dgm:t>
    </dgm:pt>
    <dgm:pt modelId="{328F26CD-655E-42EE-A586-410C990F4066}" type="sibTrans" cxnId="{AEA5FD86-9558-49FD-9422-B7EF88518D62}">
      <dgm:prSet/>
      <dgm:spPr/>
      <dgm:t>
        <a:bodyPr/>
        <a:lstStyle/>
        <a:p>
          <a:endParaRPr lang="en-US"/>
        </a:p>
      </dgm:t>
    </dgm:pt>
    <dgm:pt modelId="{6397CABE-4284-4EAE-A932-154214929FEA}" type="pres">
      <dgm:prSet presAssocID="{269D92AA-1F17-463D-84FF-CEEB41D1E748}" presName="root" presStyleCnt="0">
        <dgm:presLayoutVars>
          <dgm:dir/>
          <dgm:resizeHandles val="exact"/>
        </dgm:presLayoutVars>
      </dgm:prSet>
      <dgm:spPr/>
    </dgm:pt>
    <dgm:pt modelId="{B01052C5-94D2-445F-A6F3-B68E632EE35A}" type="pres">
      <dgm:prSet presAssocID="{792CF915-A526-4FD2-A8CC-F7DC1840D7C6}" presName="compNode" presStyleCnt="0"/>
      <dgm:spPr/>
    </dgm:pt>
    <dgm:pt modelId="{AE80B1F2-EC9E-4014-85BA-5776E3296173}" type="pres">
      <dgm:prSet presAssocID="{792CF915-A526-4FD2-A8CC-F7DC1840D7C6}" presName="bgRect" presStyleLbl="bgShp" presStyleIdx="0" presStyleCnt="3"/>
      <dgm:spPr/>
    </dgm:pt>
    <dgm:pt modelId="{FD4FFB13-0FCC-409C-B0CB-AF915A9F35B2}" type="pres">
      <dgm:prSet presAssocID="{792CF915-A526-4FD2-A8CC-F7DC1840D7C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005C2A9D-7A3E-4A25-8670-4914FC8BDFF5}" type="pres">
      <dgm:prSet presAssocID="{792CF915-A526-4FD2-A8CC-F7DC1840D7C6}" presName="spaceRect" presStyleCnt="0"/>
      <dgm:spPr/>
    </dgm:pt>
    <dgm:pt modelId="{A2E2CD39-BBDE-4EC1-BAF4-143F11A47F2A}" type="pres">
      <dgm:prSet presAssocID="{792CF915-A526-4FD2-A8CC-F7DC1840D7C6}" presName="parTx" presStyleLbl="revTx" presStyleIdx="0" presStyleCnt="3">
        <dgm:presLayoutVars>
          <dgm:chMax val="0"/>
          <dgm:chPref val="0"/>
        </dgm:presLayoutVars>
      </dgm:prSet>
      <dgm:spPr/>
    </dgm:pt>
    <dgm:pt modelId="{0167CDD1-3EFC-48A6-B174-5FA8E46AB8F5}" type="pres">
      <dgm:prSet presAssocID="{1019B08C-CE68-4DBB-A37F-55EC8B97CFBE}" presName="sibTrans" presStyleCnt="0"/>
      <dgm:spPr/>
    </dgm:pt>
    <dgm:pt modelId="{3F6DC6CE-FD43-4E94-868B-3FD56E25AD20}" type="pres">
      <dgm:prSet presAssocID="{1579DB1D-C1F2-4AEA-867C-6A5F33CD353E}" presName="compNode" presStyleCnt="0"/>
      <dgm:spPr/>
    </dgm:pt>
    <dgm:pt modelId="{7196765F-1F36-45E8-9AB4-887795E493FF}" type="pres">
      <dgm:prSet presAssocID="{1579DB1D-C1F2-4AEA-867C-6A5F33CD353E}" presName="bgRect" presStyleLbl="bgShp" presStyleIdx="1" presStyleCnt="3"/>
      <dgm:spPr/>
    </dgm:pt>
    <dgm:pt modelId="{A6344F2B-F027-44C6-9969-598C484659E3}" type="pres">
      <dgm:prSet presAssocID="{1579DB1D-C1F2-4AEA-867C-6A5F33CD353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vision"/>
        </a:ext>
      </dgm:extLst>
    </dgm:pt>
    <dgm:pt modelId="{2D455FCD-C0A5-4B9C-B911-903C9D7FFA6F}" type="pres">
      <dgm:prSet presAssocID="{1579DB1D-C1F2-4AEA-867C-6A5F33CD353E}" presName="spaceRect" presStyleCnt="0"/>
      <dgm:spPr/>
    </dgm:pt>
    <dgm:pt modelId="{0C6D106E-D734-4A8D-BB38-4ACDE3146580}" type="pres">
      <dgm:prSet presAssocID="{1579DB1D-C1F2-4AEA-867C-6A5F33CD353E}" presName="parTx" presStyleLbl="revTx" presStyleIdx="1" presStyleCnt="3">
        <dgm:presLayoutVars>
          <dgm:chMax val="0"/>
          <dgm:chPref val="0"/>
        </dgm:presLayoutVars>
      </dgm:prSet>
      <dgm:spPr/>
    </dgm:pt>
    <dgm:pt modelId="{F16C960D-7CD1-4CCB-BFFA-ABE2C1FD260E}" type="pres">
      <dgm:prSet presAssocID="{C73DE812-312F-4218-8AEE-E7189FAFD0F5}" presName="sibTrans" presStyleCnt="0"/>
      <dgm:spPr/>
    </dgm:pt>
    <dgm:pt modelId="{4B0C3DDC-5867-4505-AF7F-61EE246C7DA1}" type="pres">
      <dgm:prSet presAssocID="{7950E868-A1E6-4CE4-8C3A-92F201862FB7}" presName="compNode" presStyleCnt="0"/>
      <dgm:spPr/>
    </dgm:pt>
    <dgm:pt modelId="{68917514-028C-451C-BFEF-CED674D97E3A}" type="pres">
      <dgm:prSet presAssocID="{7950E868-A1E6-4CE4-8C3A-92F201862FB7}" presName="bgRect" presStyleLbl="bgShp" presStyleIdx="2" presStyleCnt="3"/>
      <dgm:spPr/>
    </dgm:pt>
    <dgm:pt modelId="{6FE01376-9ED0-40FE-9D42-E796FD5000A6}" type="pres">
      <dgm:prSet presAssocID="{7950E868-A1E6-4CE4-8C3A-92F201862FB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D0F7F46-9198-4D5C-804A-7AE3BA0464A5}" type="pres">
      <dgm:prSet presAssocID="{7950E868-A1E6-4CE4-8C3A-92F201862FB7}" presName="spaceRect" presStyleCnt="0"/>
      <dgm:spPr/>
    </dgm:pt>
    <dgm:pt modelId="{67C7F78C-7597-4948-8F2F-F4DF6A8FC4D8}" type="pres">
      <dgm:prSet presAssocID="{7950E868-A1E6-4CE4-8C3A-92F201862FB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ABE4941-4A87-4D83-9D15-7358E403BB54}" type="presOf" srcId="{269D92AA-1F17-463D-84FF-CEEB41D1E748}" destId="{6397CABE-4284-4EAE-A932-154214929FEA}" srcOrd="0" destOrd="0" presId="urn:microsoft.com/office/officeart/2018/2/layout/IconVerticalSolidList"/>
    <dgm:cxn modelId="{0063AF5E-64B0-4E88-B3EB-EA5DE376932F}" type="presOf" srcId="{792CF915-A526-4FD2-A8CC-F7DC1840D7C6}" destId="{A2E2CD39-BBDE-4EC1-BAF4-143F11A47F2A}" srcOrd="0" destOrd="0" presId="urn:microsoft.com/office/officeart/2018/2/layout/IconVerticalSolidList"/>
    <dgm:cxn modelId="{181C2164-D371-42AE-B6B7-BA436AAED76E}" type="presOf" srcId="{7950E868-A1E6-4CE4-8C3A-92F201862FB7}" destId="{67C7F78C-7597-4948-8F2F-F4DF6A8FC4D8}" srcOrd="0" destOrd="0" presId="urn:microsoft.com/office/officeart/2018/2/layout/IconVerticalSolidList"/>
    <dgm:cxn modelId="{0F54E172-906A-4D94-8963-87A76828630C}" type="presOf" srcId="{1579DB1D-C1F2-4AEA-867C-6A5F33CD353E}" destId="{0C6D106E-D734-4A8D-BB38-4ACDE3146580}" srcOrd="0" destOrd="0" presId="urn:microsoft.com/office/officeart/2018/2/layout/IconVerticalSolidList"/>
    <dgm:cxn modelId="{AEA5FD86-9558-49FD-9422-B7EF88518D62}" srcId="{269D92AA-1F17-463D-84FF-CEEB41D1E748}" destId="{7950E868-A1E6-4CE4-8C3A-92F201862FB7}" srcOrd="2" destOrd="0" parTransId="{A2255DAD-33EB-4C9C-8DEC-C819B2FF2B62}" sibTransId="{328F26CD-655E-42EE-A586-410C990F4066}"/>
    <dgm:cxn modelId="{26D677D5-E6F5-4E12-B886-381C002D87F2}" srcId="{269D92AA-1F17-463D-84FF-CEEB41D1E748}" destId="{792CF915-A526-4FD2-A8CC-F7DC1840D7C6}" srcOrd="0" destOrd="0" parTransId="{6AAD02E2-9A7E-4398-A8E6-E51E43066CAA}" sibTransId="{1019B08C-CE68-4DBB-A37F-55EC8B97CFBE}"/>
    <dgm:cxn modelId="{66D8FEED-5A26-45E4-BAB1-82796E42C38F}" srcId="{269D92AA-1F17-463D-84FF-CEEB41D1E748}" destId="{1579DB1D-C1F2-4AEA-867C-6A5F33CD353E}" srcOrd="1" destOrd="0" parTransId="{0649297D-0321-409E-B56F-3ACC2A943B24}" sibTransId="{C73DE812-312F-4218-8AEE-E7189FAFD0F5}"/>
    <dgm:cxn modelId="{42E3546D-F0F0-423F-8A0D-1CA4A2312899}" type="presParOf" srcId="{6397CABE-4284-4EAE-A932-154214929FEA}" destId="{B01052C5-94D2-445F-A6F3-B68E632EE35A}" srcOrd="0" destOrd="0" presId="urn:microsoft.com/office/officeart/2018/2/layout/IconVerticalSolidList"/>
    <dgm:cxn modelId="{8D845471-E563-4D21-AB22-FA0F6C6932A1}" type="presParOf" srcId="{B01052C5-94D2-445F-A6F3-B68E632EE35A}" destId="{AE80B1F2-EC9E-4014-85BA-5776E3296173}" srcOrd="0" destOrd="0" presId="urn:microsoft.com/office/officeart/2018/2/layout/IconVerticalSolidList"/>
    <dgm:cxn modelId="{E48AA0CC-B530-4DC2-9318-D6CC1F11D0DD}" type="presParOf" srcId="{B01052C5-94D2-445F-A6F3-B68E632EE35A}" destId="{FD4FFB13-0FCC-409C-B0CB-AF915A9F35B2}" srcOrd="1" destOrd="0" presId="urn:microsoft.com/office/officeart/2018/2/layout/IconVerticalSolidList"/>
    <dgm:cxn modelId="{7086C7FD-993F-43B0-9391-D3451A5FE431}" type="presParOf" srcId="{B01052C5-94D2-445F-A6F3-B68E632EE35A}" destId="{005C2A9D-7A3E-4A25-8670-4914FC8BDFF5}" srcOrd="2" destOrd="0" presId="urn:microsoft.com/office/officeart/2018/2/layout/IconVerticalSolidList"/>
    <dgm:cxn modelId="{E8844348-3D7A-420F-91C9-55A612920827}" type="presParOf" srcId="{B01052C5-94D2-445F-A6F3-B68E632EE35A}" destId="{A2E2CD39-BBDE-4EC1-BAF4-143F11A47F2A}" srcOrd="3" destOrd="0" presId="urn:microsoft.com/office/officeart/2018/2/layout/IconVerticalSolidList"/>
    <dgm:cxn modelId="{4851F137-454C-4395-A391-4EE35D9011DC}" type="presParOf" srcId="{6397CABE-4284-4EAE-A932-154214929FEA}" destId="{0167CDD1-3EFC-48A6-B174-5FA8E46AB8F5}" srcOrd="1" destOrd="0" presId="urn:microsoft.com/office/officeart/2018/2/layout/IconVerticalSolidList"/>
    <dgm:cxn modelId="{7D0FA51A-956C-46C2-B944-CA43ACB89EEC}" type="presParOf" srcId="{6397CABE-4284-4EAE-A932-154214929FEA}" destId="{3F6DC6CE-FD43-4E94-868B-3FD56E25AD20}" srcOrd="2" destOrd="0" presId="urn:microsoft.com/office/officeart/2018/2/layout/IconVerticalSolidList"/>
    <dgm:cxn modelId="{72C39FB8-D1EA-46E0-80A2-5E155A7112A2}" type="presParOf" srcId="{3F6DC6CE-FD43-4E94-868B-3FD56E25AD20}" destId="{7196765F-1F36-45E8-9AB4-887795E493FF}" srcOrd="0" destOrd="0" presId="urn:microsoft.com/office/officeart/2018/2/layout/IconVerticalSolidList"/>
    <dgm:cxn modelId="{B6925513-3716-4171-A3B8-FED12FC575EF}" type="presParOf" srcId="{3F6DC6CE-FD43-4E94-868B-3FD56E25AD20}" destId="{A6344F2B-F027-44C6-9969-598C484659E3}" srcOrd="1" destOrd="0" presId="urn:microsoft.com/office/officeart/2018/2/layout/IconVerticalSolidList"/>
    <dgm:cxn modelId="{6103DF52-41C6-4972-9C16-9D35BF0F60DE}" type="presParOf" srcId="{3F6DC6CE-FD43-4E94-868B-3FD56E25AD20}" destId="{2D455FCD-C0A5-4B9C-B911-903C9D7FFA6F}" srcOrd="2" destOrd="0" presId="urn:microsoft.com/office/officeart/2018/2/layout/IconVerticalSolidList"/>
    <dgm:cxn modelId="{6D9B7124-E22F-4E77-AF09-637C9F376D21}" type="presParOf" srcId="{3F6DC6CE-FD43-4E94-868B-3FD56E25AD20}" destId="{0C6D106E-D734-4A8D-BB38-4ACDE3146580}" srcOrd="3" destOrd="0" presId="urn:microsoft.com/office/officeart/2018/2/layout/IconVerticalSolidList"/>
    <dgm:cxn modelId="{602B4D88-2D9A-41C5-9924-6791479B2ACF}" type="presParOf" srcId="{6397CABE-4284-4EAE-A932-154214929FEA}" destId="{F16C960D-7CD1-4CCB-BFFA-ABE2C1FD260E}" srcOrd="3" destOrd="0" presId="urn:microsoft.com/office/officeart/2018/2/layout/IconVerticalSolidList"/>
    <dgm:cxn modelId="{B5D27BFE-B16C-4433-A66C-D50E3C001BCC}" type="presParOf" srcId="{6397CABE-4284-4EAE-A932-154214929FEA}" destId="{4B0C3DDC-5867-4505-AF7F-61EE246C7DA1}" srcOrd="4" destOrd="0" presId="urn:microsoft.com/office/officeart/2018/2/layout/IconVerticalSolidList"/>
    <dgm:cxn modelId="{6EC26391-C739-40BC-8CED-D40173F45CC6}" type="presParOf" srcId="{4B0C3DDC-5867-4505-AF7F-61EE246C7DA1}" destId="{68917514-028C-451C-BFEF-CED674D97E3A}" srcOrd="0" destOrd="0" presId="urn:microsoft.com/office/officeart/2018/2/layout/IconVerticalSolidList"/>
    <dgm:cxn modelId="{1C5E6DA7-49EA-4807-BCDB-F7787F826D8C}" type="presParOf" srcId="{4B0C3DDC-5867-4505-AF7F-61EE246C7DA1}" destId="{6FE01376-9ED0-40FE-9D42-E796FD5000A6}" srcOrd="1" destOrd="0" presId="urn:microsoft.com/office/officeart/2018/2/layout/IconVerticalSolidList"/>
    <dgm:cxn modelId="{35BCADB3-2A6B-4D5A-A5CB-738DA6203841}" type="presParOf" srcId="{4B0C3DDC-5867-4505-AF7F-61EE246C7DA1}" destId="{3D0F7F46-9198-4D5C-804A-7AE3BA0464A5}" srcOrd="2" destOrd="0" presId="urn:microsoft.com/office/officeart/2018/2/layout/IconVerticalSolidList"/>
    <dgm:cxn modelId="{8B549113-1514-4009-B11D-F331956AB91F}" type="presParOf" srcId="{4B0C3DDC-5867-4505-AF7F-61EE246C7DA1}" destId="{67C7F78C-7597-4948-8F2F-F4DF6A8FC4D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228FB1-1885-4569-972B-A87A2EA8ED55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F514EE8-0995-4905-9AD3-CE621BA57F07}">
      <dgm:prSet/>
      <dgm:spPr/>
      <dgm:t>
        <a:bodyPr/>
        <a:lstStyle/>
        <a:p>
          <a:r>
            <a:rPr lang="en-US"/>
            <a:t>St. Louis University questions will be provided weekly</a:t>
          </a:r>
        </a:p>
      </dgm:t>
    </dgm:pt>
    <dgm:pt modelId="{CD9E841C-1F73-4249-89EA-EF28A7E29820}" type="parTrans" cxnId="{CDB7D9B3-ACC1-40CA-A27E-ACC214FA0225}">
      <dgm:prSet/>
      <dgm:spPr/>
      <dgm:t>
        <a:bodyPr/>
        <a:lstStyle/>
        <a:p>
          <a:endParaRPr lang="en-US"/>
        </a:p>
      </dgm:t>
    </dgm:pt>
    <dgm:pt modelId="{A37B7AA5-370C-4320-9C2D-1628D4209443}" type="sibTrans" cxnId="{CDB7D9B3-ACC1-40CA-A27E-ACC214FA0225}">
      <dgm:prSet/>
      <dgm:spPr/>
      <dgm:t>
        <a:bodyPr/>
        <a:lstStyle/>
        <a:p>
          <a:endParaRPr lang="en-US"/>
        </a:p>
      </dgm:t>
    </dgm:pt>
    <dgm:pt modelId="{05ABBCF2-F7E6-4B7F-8B4E-B7D1AFDE7941}">
      <dgm:prSet/>
      <dgm:spPr/>
      <dgm:t>
        <a:bodyPr/>
        <a:lstStyle/>
        <a:p>
          <a:r>
            <a:rPr lang="en-US"/>
            <a:t>Main focus – how does the Gospel apply to you personally?</a:t>
          </a:r>
        </a:p>
      </dgm:t>
    </dgm:pt>
    <dgm:pt modelId="{E2F31451-B2F5-4E24-93CD-B88967B2F82B}" type="parTrans" cxnId="{F82E8676-E3A4-4584-963A-37E2188ABC83}">
      <dgm:prSet/>
      <dgm:spPr/>
      <dgm:t>
        <a:bodyPr/>
        <a:lstStyle/>
        <a:p>
          <a:endParaRPr lang="en-US"/>
        </a:p>
      </dgm:t>
    </dgm:pt>
    <dgm:pt modelId="{D15F59B7-5572-46C6-B00E-5B90461F20D4}" type="sibTrans" cxnId="{F82E8676-E3A4-4584-963A-37E2188ABC83}">
      <dgm:prSet/>
      <dgm:spPr/>
      <dgm:t>
        <a:bodyPr/>
        <a:lstStyle/>
        <a:p>
          <a:endParaRPr lang="en-US"/>
        </a:p>
      </dgm:t>
    </dgm:pt>
    <dgm:pt modelId="{B04D6FB9-90AB-4546-ABC7-EC41E06A8FDE}" type="pres">
      <dgm:prSet presAssocID="{D4228FB1-1885-4569-972B-A87A2EA8ED55}" presName="diagram" presStyleCnt="0">
        <dgm:presLayoutVars>
          <dgm:dir/>
          <dgm:resizeHandles val="exact"/>
        </dgm:presLayoutVars>
      </dgm:prSet>
      <dgm:spPr/>
    </dgm:pt>
    <dgm:pt modelId="{D08C6BF2-D69C-514A-86CB-03E9A28786B5}" type="pres">
      <dgm:prSet presAssocID="{AF514EE8-0995-4905-9AD3-CE621BA57F07}" presName="node" presStyleLbl="node1" presStyleIdx="0" presStyleCnt="2">
        <dgm:presLayoutVars>
          <dgm:bulletEnabled val="1"/>
        </dgm:presLayoutVars>
      </dgm:prSet>
      <dgm:spPr/>
    </dgm:pt>
    <dgm:pt modelId="{0F4E24EB-C545-BC45-97AA-E6051E848FE7}" type="pres">
      <dgm:prSet presAssocID="{A37B7AA5-370C-4320-9C2D-1628D4209443}" presName="sibTrans" presStyleCnt="0"/>
      <dgm:spPr/>
    </dgm:pt>
    <dgm:pt modelId="{F706EBB2-6ABB-D943-9CA6-83D78661F7B5}" type="pres">
      <dgm:prSet presAssocID="{05ABBCF2-F7E6-4B7F-8B4E-B7D1AFDE7941}" presName="node" presStyleLbl="node1" presStyleIdx="1" presStyleCnt="2">
        <dgm:presLayoutVars>
          <dgm:bulletEnabled val="1"/>
        </dgm:presLayoutVars>
      </dgm:prSet>
      <dgm:spPr/>
    </dgm:pt>
  </dgm:ptLst>
  <dgm:cxnLst>
    <dgm:cxn modelId="{F4DA1002-DCCA-5A42-A2EB-7B600F4ED7DA}" type="presOf" srcId="{D4228FB1-1885-4569-972B-A87A2EA8ED55}" destId="{B04D6FB9-90AB-4546-ABC7-EC41E06A8FDE}" srcOrd="0" destOrd="0" presId="urn:microsoft.com/office/officeart/2005/8/layout/default"/>
    <dgm:cxn modelId="{9FD8FB18-D981-1E44-A699-1D21FB0D475A}" type="presOf" srcId="{AF514EE8-0995-4905-9AD3-CE621BA57F07}" destId="{D08C6BF2-D69C-514A-86CB-03E9A28786B5}" srcOrd="0" destOrd="0" presId="urn:microsoft.com/office/officeart/2005/8/layout/default"/>
    <dgm:cxn modelId="{F82E8676-E3A4-4584-963A-37E2188ABC83}" srcId="{D4228FB1-1885-4569-972B-A87A2EA8ED55}" destId="{05ABBCF2-F7E6-4B7F-8B4E-B7D1AFDE7941}" srcOrd="1" destOrd="0" parTransId="{E2F31451-B2F5-4E24-93CD-B88967B2F82B}" sibTransId="{D15F59B7-5572-46C6-B00E-5B90461F20D4}"/>
    <dgm:cxn modelId="{CDB7D9B3-ACC1-40CA-A27E-ACC214FA0225}" srcId="{D4228FB1-1885-4569-972B-A87A2EA8ED55}" destId="{AF514EE8-0995-4905-9AD3-CE621BA57F07}" srcOrd="0" destOrd="0" parTransId="{CD9E841C-1F73-4249-89EA-EF28A7E29820}" sibTransId="{A37B7AA5-370C-4320-9C2D-1628D4209443}"/>
    <dgm:cxn modelId="{C5A096DB-6CCA-734D-AF7B-E3AF8A8D6DA8}" type="presOf" srcId="{05ABBCF2-F7E6-4B7F-8B4E-B7D1AFDE7941}" destId="{F706EBB2-6ABB-D943-9CA6-83D78661F7B5}" srcOrd="0" destOrd="0" presId="urn:microsoft.com/office/officeart/2005/8/layout/default"/>
    <dgm:cxn modelId="{A7EF73A0-44B3-944C-8E84-DF0B35370DBB}" type="presParOf" srcId="{B04D6FB9-90AB-4546-ABC7-EC41E06A8FDE}" destId="{D08C6BF2-D69C-514A-86CB-03E9A28786B5}" srcOrd="0" destOrd="0" presId="urn:microsoft.com/office/officeart/2005/8/layout/default"/>
    <dgm:cxn modelId="{7A16F010-5CE1-B24F-A9CC-30257F27AA86}" type="presParOf" srcId="{B04D6FB9-90AB-4546-ABC7-EC41E06A8FDE}" destId="{0F4E24EB-C545-BC45-97AA-E6051E848FE7}" srcOrd="1" destOrd="0" presId="urn:microsoft.com/office/officeart/2005/8/layout/default"/>
    <dgm:cxn modelId="{1BD340BB-231A-B448-8075-763CF2BC66CF}" type="presParOf" srcId="{B04D6FB9-90AB-4546-ABC7-EC41E06A8FDE}" destId="{F706EBB2-6ABB-D943-9CA6-83D78661F7B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74070-6694-4D3B-883D-D10BBEEF8889}">
      <dsp:nvSpPr>
        <dsp:cNvPr id="0" name=""/>
        <dsp:cNvSpPr/>
      </dsp:nvSpPr>
      <dsp:spPr>
        <a:xfrm>
          <a:off x="559800" y="436514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D0007-F00F-4FA3-A8CE-13560001243F}">
      <dsp:nvSpPr>
        <dsp:cNvPr id="0" name=""/>
        <dsp:cNvSpPr/>
      </dsp:nvSpPr>
      <dsp:spPr>
        <a:xfrm>
          <a:off x="559800" y="2098082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Formed Opening the Word is offered because:</a:t>
          </a:r>
        </a:p>
      </dsp:txBody>
      <dsp:txXfrm>
        <a:off x="559800" y="2098082"/>
        <a:ext cx="4320000" cy="648000"/>
      </dsp:txXfrm>
    </dsp:sp>
    <dsp:sp modelId="{4BF55490-D39E-4404-B6B1-5AB528353B9A}">
      <dsp:nvSpPr>
        <dsp:cNvPr id="0" name=""/>
        <dsp:cNvSpPr/>
      </dsp:nvSpPr>
      <dsp:spPr>
        <a:xfrm>
          <a:off x="559800" y="2815648"/>
          <a:ext cx="4320000" cy="1099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COTM has invested in it to provide to the Parishioners.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The format is time-tested and available/free to us.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 process is in place to deliver materials to your email weekly.</a:t>
          </a:r>
        </a:p>
      </dsp:txBody>
      <dsp:txXfrm>
        <a:off x="559800" y="2815648"/>
        <a:ext cx="4320000" cy="1099174"/>
      </dsp:txXfrm>
    </dsp:sp>
    <dsp:sp modelId="{F1A0C110-8C33-40F7-95E4-0522F51FB046}">
      <dsp:nvSpPr>
        <dsp:cNvPr id="0" name=""/>
        <dsp:cNvSpPr/>
      </dsp:nvSpPr>
      <dsp:spPr>
        <a:xfrm>
          <a:off x="5635800" y="436514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697C8-84C3-4108-B99E-257CDF878EC4}">
      <dsp:nvSpPr>
        <dsp:cNvPr id="0" name=""/>
        <dsp:cNvSpPr/>
      </dsp:nvSpPr>
      <dsp:spPr>
        <a:xfrm>
          <a:off x="5635800" y="2098082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Groups can decide to follow other programs (Formed offers many).</a:t>
          </a:r>
        </a:p>
      </dsp:txBody>
      <dsp:txXfrm>
        <a:off x="5635800" y="2098082"/>
        <a:ext cx="4320000" cy="648000"/>
      </dsp:txXfrm>
    </dsp:sp>
    <dsp:sp modelId="{CDDCABD7-2F27-43F7-90F6-06A51A802F2C}">
      <dsp:nvSpPr>
        <dsp:cNvPr id="0" name=""/>
        <dsp:cNvSpPr/>
      </dsp:nvSpPr>
      <dsp:spPr>
        <a:xfrm>
          <a:off x="5635800" y="2815648"/>
          <a:ext cx="4320000" cy="1099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6F60B-A8B6-7545-8C35-3A1F9A078364}">
      <dsp:nvSpPr>
        <dsp:cNvPr id="0" name=""/>
        <dsp:cNvSpPr/>
      </dsp:nvSpPr>
      <dsp:spPr>
        <a:xfrm>
          <a:off x="0" y="737964"/>
          <a:ext cx="6263640" cy="4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Gather: 10 – 15 minutes</a:t>
          </a:r>
        </a:p>
      </dsp:txBody>
      <dsp:txXfrm>
        <a:off x="22246" y="760210"/>
        <a:ext cx="6219148" cy="411223"/>
      </dsp:txXfrm>
    </dsp:sp>
    <dsp:sp modelId="{CC42AFD0-05D8-9847-9460-B60655FA4F9D}">
      <dsp:nvSpPr>
        <dsp:cNvPr id="0" name=""/>
        <dsp:cNvSpPr/>
      </dsp:nvSpPr>
      <dsp:spPr>
        <a:xfrm>
          <a:off x="0" y="1248399"/>
          <a:ext cx="6263640" cy="4557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Opening prayer: 2 minutes</a:t>
          </a:r>
        </a:p>
      </dsp:txBody>
      <dsp:txXfrm>
        <a:off x="22246" y="1270645"/>
        <a:ext cx="6219148" cy="411223"/>
      </dsp:txXfrm>
    </dsp:sp>
    <dsp:sp modelId="{F7C9E386-CDE8-634E-BF60-0C4311862E56}">
      <dsp:nvSpPr>
        <dsp:cNvPr id="0" name=""/>
        <dsp:cNvSpPr/>
      </dsp:nvSpPr>
      <dsp:spPr>
        <a:xfrm>
          <a:off x="0" y="1758834"/>
          <a:ext cx="6263640" cy="4557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Readings and Gospel: 5 – 10 minutes</a:t>
          </a:r>
        </a:p>
      </dsp:txBody>
      <dsp:txXfrm>
        <a:off x="22246" y="1781080"/>
        <a:ext cx="6219148" cy="411223"/>
      </dsp:txXfrm>
    </dsp:sp>
    <dsp:sp modelId="{8E3254AD-D111-A048-BC55-4BCB8342029C}">
      <dsp:nvSpPr>
        <dsp:cNvPr id="0" name=""/>
        <dsp:cNvSpPr/>
      </dsp:nvSpPr>
      <dsp:spPr>
        <a:xfrm>
          <a:off x="0" y="2269269"/>
          <a:ext cx="6263640" cy="4557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Reflection: 2 minutes</a:t>
          </a:r>
        </a:p>
      </dsp:txBody>
      <dsp:txXfrm>
        <a:off x="22246" y="2291515"/>
        <a:ext cx="6219148" cy="411223"/>
      </dsp:txXfrm>
    </dsp:sp>
    <dsp:sp modelId="{EC8F93A4-6B04-6B46-8127-A70C1603C3F6}">
      <dsp:nvSpPr>
        <dsp:cNvPr id="0" name=""/>
        <dsp:cNvSpPr/>
      </dsp:nvSpPr>
      <dsp:spPr>
        <a:xfrm>
          <a:off x="0" y="2779704"/>
          <a:ext cx="6263640" cy="45571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Video: 5 – 10 minutes</a:t>
          </a:r>
        </a:p>
      </dsp:txBody>
      <dsp:txXfrm>
        <a:off x="22246" y="2801950"/>
        <a:ext cx="6219148" cy="411223"/>
      </dsp:txXfrm>
    </dsp:sp>
    <dsp:sp modelId="{CA8D0E7F-E2EB-914D-AC53-C7993E4B2A22}">
      <dsp:nvSpPr>
        <dsp:cNvPr id="0" name=""/>
        <dsp:cNvSpPr/>
      </dsp:nvSpPr>
      <dsp:spPr>
        <a:xfrm>
          <a:off x="0" y="3290139"/>
          <a:ext cx="6263640" cy="4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Discussion: Up to 30 minutes</a:t>
          </a:r>
        </a:p>
      </dsp:txBody>
      <dsp:txXfrm>
        <a:off x="22246" y="3312385"/>
        <a:ext cx="6219148" cy="411223"/>
      </dsp:txXfrm>
    </dsp:sp>
    <dsp:sp modelId="{54F65F67-2F51-AA45-9113-C4D98DC33EE8}">
      <dsp:nvSpPr>
        <dsp:cNvPr id="0" name=""/>
        <dsp:cNvSpPr/>
      </dsp:nvSpPr>
      <dsp:spPr>
        <a:xfrm>
          <a:off x="0" y="3800573"/>
          <a:ext cx="6263640" cy="4557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Business (next session location and assignments): 5 minutes</a:t>
          </a:r>
        </a:p>
      </dsp:txBody>
      <dsp:txXfrm>
        <a:off x="22246" y="3822819"/>
        <a:ext cx="6219148" cy="411223"/>
      </dsp:txXfrm>
    </dsp:sp>
    <dsp:sp modelId="{23414EFF-A7B6-FD46-8D56-1A9EFF2FE26E}">
      <dsp:nvSpPr>
        <dsp:cNvPr id="0" name=""/>
        <dsp:cNvSpPr/>
      </dsp:nvSpPr>
      <dsp:spPr>
        <a:xfrm>
          <a:off x="0" y="4311009"/>
          <a:ext cx="6263640" cy="4557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Closing prayer: 2 minutes</a:t>
          </a:r>
        </a:p>
      </dsp:txBody>
      <dsp:txXfrm>
        <a:off x="22246" y="4333255"/>
        <a:ext cx="6219148" cy="411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0FA7F-CF2C-445A-BC9E-27818C8A4312}">
      <dsp:nvSpPr>
        <dsp:cNvPr id="0" name=""/>
        <dsp:cNvSpPr/>
      </dsp:nvSpPr>
      <dsp:spPr>
        <a:xfrm>
          <a:off x="0" y="682"/>
          <a:ext cx="6245265" cy="5731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96FD37-1D31-4751-8FDE-F241E68E299E}">
      <dsp:nvSpPr>
        <dsp:cNvPr id="0" name=""/>
        <dsp:cNvSpPr/>
      </dsp:nvSpPr>
      <dsp:spPr>
        <a:xfrm>
          <a:off x="173370" y="129635"/>
          <a:ext cx="315219" cy="3152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7B870C-A2FF-4B17-B367-AE7DAB25C5FD}">
      <dsp:nvSpPr>
        <dsp:cNvPr id="0" name=""/>
        <dsp:cNvSpPr/>
      </dsp:nvSpPr>
      <dsp:spPr>
        <a:xfrm>
          <a:off x="661960" y="682"/>
          <a:ext cx="5583304" cy="5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56" tIns="60656" rIns="60656" bIns="6065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Decide days/times, location, frequency</a:t>
          </a:r>
        </a:p>
      </dsp:txBody>
      <dsp:txXfrm>
        <a:off x="661960" y="682"/>
        <a:ext cx="5583304" cy="573126"/>
      </dsp:txXfrm>
    </dsp:sp>
    <dsp:sp modelId="{516E50BA-5E71-47A8-8D53-D53DCFE18D6E}">
      <dsp:nvSpPr>
        <dsp:cNvPr id="0" name=""/>
        <dsp:cNvSpPr/>
      </dsp:nvSpPr>
      <dsp:spPr>
        <a:xfrm>
          <a:off x="0" y="717090"/>
          <a:ext cx="6245265" cy="5731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02F6B-5DC8-48F1-B636-F57A41A4D789}">
      <dsp:nvSpPr>
        <dsp:cNvPr id="0" name=""/>
        <dsp:cNvSpPr/>
      </dsp:nvSpPr>
      <dsp:spPr>
        <a:xfrm>
          <a:off x="173370" y="846043"/>
          <a:ext cx="315219" cy="3152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5C696-5B4C-49C2-8633-BE720724DA5C}">
      <dsp:nvSpPr>
        <dsp:cNvPr id="0" name=""/>
        <dsp:cNvSpPr/>
      </dsp:nvSpPr>
      <dsp:spPr>
        <a:xfrm>
          <a:off x="661960" y="717090"/>
          <a:ext cx="5583304" cy="5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56" tIns="60656" rIns="60656" bIns="6065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Start/end on time</a:t>
          </a:r>
        </a:p>
      </dsp:txBody>
      <dsp:txXfrm>
        <a:off x="661960" y="717090"/>
        <a:ext cx="5583304" cy="573126"/>
      </dsp:txXfrm>
    </dsp:sp>
    <dsp:sp modelId="{8392F35E-82C6-47D3-BCA4-31751AEBD67F}">
      <dsp:nvSpPr>
        <dsp:cNvPr id="0" name=""/>
        <dsp:cNvSpPr/>
      </dsp:nvSpPr>
      <dsp:spPr>
        <a:xfrm>
          <a:off x="0" y="1433498"/>
          <a:ext cx="6245265" cy="5731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167663-3603-42ED-8572-15EA2EC294F3}">
      <dsp:nvSpPr>
        <dsp:cNvPr id="0" name=""/>
        <dsp:cNvSpPr/>
      </dsp:nvSpPr>
      <dsp:spPr>
        <a:xfrm>
          <a:off x="173370" y="1562451"/>
          <a:ext cx="315219" cy="3152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A9BB6-1994-4D69-89E9-7D437BCAE7DD}">
      <dsp:nvSpPr>
        <dsp:cNvPr id="0" name=""/>
        <dsp:cNvSpPr/>
      </dsp:nvSpPr>
      <dsp:spPr>
        <a:xfrm>
          <a:off x="661960" y="1433498"/>
          <a:ext cx="5583304" cy="5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56" tIns="60656" rIns="60656" bIns="6065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Engage all members in discussions</a:t>
          </a:r>
        </a:p>
      </dsp:txBody>
      <dsp:txXfrm>
        <a:off x="661960" y="1433498"/>
        <a:ext cx="5583304" cy="573126"/>
      </dsp:txXfrm>
    </dsp:sp>
    <dsp:sp modelId="{7D20468B-0079-4C61-88B1-FF6C4788FDF5}">
      <dsp:nvSpPr>
        <dsp:cNvPr id="0" name=""/>
        <dsp:cNvSpPr/>
      </dsp:nvSpPr>
      <dsp:spPr>
        <a:xfrm>
          <a:off x="0" y="2149906"/>
          <a:ext cx="6245265" cy="5731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1836F-9F0B-44AA-871C-782989AEA8B0}">
      <dsp:nvSpPr>
        <dsp:cNvPr id="0" name=""/>
        <dsp:cNvSpPr/>
      </dsp:nvSpPr>
      <dsp:spPr>
        <a:xfrm>
          <a:off x="173370" y="2278859"/>
          <a:ext cx="315219" cy="31521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AABC8-71A9-42FF-9C52-430895EE873A}">
      <dsp:nvSpPr>
        <dsp:cNvPr id="0" name=""/>
        <dsp:cNvSpPr/>
      </dsp:nvSpPr>
      <dsp:spPr>
        <a:xfrm>
          <a:off x="661960" y="2149906"/>
          <a:ext cx="5583304" cy="5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56" tIns="60656" rIns="60656" bIns="6065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Confidentiality</a:t>
          </a:r>
        </a:p>
      </dsp:txBody>
      <dsp:txXfrm>
        <a:off x="661960" y="2149906"/>
        <a:ext cx="5583304" cy="573126"/>
      </dsp:txXfrm>
    </dsp:sp>
    <dsp:sp modelId="{31E79B24-ED58-4899-932F-C352C240947F}">
      <dsp:nvSpPr>
        <dsp:cNvPr id="0" name=""/>
        <dsp:cNvSpPr/>
      </dsp:nvSpPr>
      <dsp:spPr>
        <a:xfrm>
          <a:off x="0" y="2866314"/>
          <a:ext cx="6245265" cy="5731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9B71AD-54B6-4BFA-B375-A88C90C74E07}">
      <dsp:nvSpPr>
        <dsp:cNvPr id="0" name=""/>
        <dsp:cNvSpPr/>
      </dsp:nvSpPr>
      <dsp:spPr>
        <a:xfrm>
          <a:off x="173370" y="2995267"/>
          <a:ext cx="315219" cy="31521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6330B3-A161-4F4A-A7ED-E242D1FF9E41}">
      <dsp:nvSpPr>
        <dsp:cNvPr id="0" name=""/>
        <dsp:cNvSpPr/>
      </dsp:nvSpPr>
      <dsp:spPr>
        <a:xfrm>
          <a:off x="661960" y="2866314"/>
          <a:ext cx="5583304" cy="5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56" tIns="60656" rIns="60656" bIns="6065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OK to agree/disagree</a:t>
          </a:r>
        </a:p>
      </dsp:txBody>
      <dsp:txXfrm>
        <a:off x="661960" y="2866314"/>
        <a:ext cx="5583304" cy="573126"/>
      </dsp:txXfrm>
    </dsp:sp>
    <dsp:sp modelId="{2CEF8546-12E7-4BE9-B5D3-00634B1CC05A}">
      <dsp:nvSpPr>
        <dsp:cNvPr id="0" name=""/>
        <dsp:cNvSpPr/>
      </dsp:nvSpPr>
      <dsp:spPr>
        <a:xfrm>
          <a:off x="0" y="3582722"/>
          <a:ext cx="6245265" cy="5731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55F71E-3A19-4DFF-846F-5A9AACEBFBF1}">
      <dsp:nvSpPr>
        <dsp:cNvPr id="0" name=""/>
        <dsp:cNvSpPr/>
      </dsp:nvSpPr>
      <dsp:spPr>
        <a:xfrm>
          <a:off x="173370" y="3711675"/>
          <a:ext cx="315219" cy="31521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53B20-8A07-4FF1-B227-E6962516048C}">
      <dsp:nvSpPr>
        <dsp:cNvPr id="0" name=""/>
        <dsp:cNvSpPr/>
      </dsp:nvSpPr>
      <dsp:spPr>
        <a:xfrm>
          <a:off x="661960" y="3582722"/>
          <a:ext cx="5583304" cy="5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56" tIns="60656" rIns="60656" bIns="6065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See handout</a:t>
          </a:r>
        </a:p>
      </dsp:txBody>
      <dsp:txXfrm>
        <a:off x="661960" y="3582722"/>
        <a:ext cx="5583304" cy="573126"/>
      </dsp:txXfrm>
    </dsp:sp>
    <dsp:sp modelId="{F7B17EF1-32D3-4084-99ED-0A264299CF45}">
      <dsp:nvSpPr>
        <dsp:cNvPr id="0" name=""/>
        <dsp:cNvSpPr/>
      </dsp:nvSpPr>
      <dsp:spPr>
        <a:xfrm>
          <a:off x="0" y="4299130"/>
          <a:ext cx="6245265" cy="5731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E2260-C458-4DF2-8411-C28B50878930}">
      <dsp:nvSpPr>
        <dsp:cNvPr id="0" name=""/>
        <dsp:cNvSpPr/>
      </dsp:nvSpPr>
      <dsp:spPr>
        <a:xfrm>
          <a:off x="173370" y="4428083"/>
          <a:ext cx="315219" cy="31521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E1A2B-D5AE-4691-88E4-F015C126C586}">
      <dsp:nvSpPr>
        <dsp:cNvPr id="0" name=""/>
        <dsp:cNvSpPr/>
      </dsp:nvSpPr>
      <dsp:spPr>
        <a:xfrm>
          <a:off x="661960" y="4299130"/>
          <a:ext cx="5583304" cy="5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56" tIns="60656" rIns="60656" bIns="6065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Remote (e.g. ZOOM) etiquette:</a:t>
          </a:r>
        </a:p>
      </dsp:txBody>
      <dsp:txXfrm>
        <a:off x="661960" y="4299130"/>
        <a:ext cx="5583304" cy="573126"/>
      </dsp:txXfrm>
    </dsp:sp>
    <dsp:sp modelId="{76C8936E-B92E-4FF9-B928-89C8DA4C65BB}">
      <dsp:nvSpPr>
        <dsp:cNvPr id="0" name=""/>
        <dsp:cNvSpPr/>
      </dsp:nvSpPr>
      <dsp:spPr>
        <a:xfrm>
          <a:off x="0" y="5015538"/>
          <a:ext cx="6245265" cy="5731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D8A52D-B949-4EFA-A80A-0A487AF587C5}">
      <dsp:nvSpPr>
        <dsp:cNvPr id="0" name=""/>
        <dsp:cNvSpPr/>
      </dsp:nvSpPr>
      <dsp:spPr>
        <a:xfrm>
          <a:off x="173370" y="5144491"/>
          <a:ext cx="315219" cy="315219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F74365-994F-4182-B327-4501BA1E6A08}">
      <dsp:nvSpPr>
        <dsp:cNvPr id="0" name=""/>
        <dsp:cNvSpPr/>
      </dsp:nvSpPr>
      <dsp:spPr>
        <a:xfrm>
          <a:off x="661960" y="5015538"/>
          <a:ext cx="5583304" cy="573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56" tIns="60656" rIns="60656" bIns="6065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Quiet properly lit spot; Use the mute button; Remember you’re on camera!; Avoid </a:t>
          </a:r>
          <a:r>
            <a:rPr lang="en-US" sz="1400" kern="1200" dirty="0" err="1"/>
            <a:t>mullti</a:t>
          </a:r>
          <a:r>
            <a:rPr lang="en-US" sz="1400" kern="1200" dirty="0"/>
            <a:t>-tasking</a:t>
          </a:r>
        </a:p>
      </dsp:txBody>
      <dsp:txXfrm>
        <a:off x="661960" y="5015538"/>
        <a:ext cx="5583304" cy="5731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D06B8-1218-AE44-A09A-B123128A1F10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55033-BF90-014C-9DFF-C86914FDA80C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Find a centering word/phrase</a:t>
          </a:r>
        </a:p>
      </dsp:txBody>
      <dsp:txXfrm>
        <a:off x="378614" y="886531"/>
        <a:ext cx="2810360" cy="1744948"/>
      </dsp:txXfrm>
    </dsp:sp>
    <dsp:sp modelId="{A2A3428D-9B4C-E64E-896A-C85EF77EC6ED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D0219-6848-B645-B6F3-59344607A6C9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Quiet your mind</a:t>
          </a:r>
        </a:p>
      </dsp:txBody>
      <dsp:txXfrm>
        <a:off x="3946203" y="886531"/>
        <a:ext cx="2810360" cy="1744948"/>
      </dsp:txXfrm>
    </dsp:sp>
    <dsp:sp modelId="{0231F284-A07B-5C4E-80D2-F6AB5D80C5FB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52B5E8-48BD-D04B-9A3C-847E18CFB551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No judgement</a:t>
          </a:r>
        </a:p>
      </dsp:txBody>
      <dsp:txXfrm>
        <a:off x="7513791" y="886531"/>
        <a:ext cx="2810360" cy="17449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0B1F2-EC9E-4014-85BA-5776E3296173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4FFB13-0FCC-409C-B0CB-AF915A9F35B2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2CD39-BBDE-4EC1-BAF4-143F11A47F2A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Formed website: formed.org – link will be provided</a:t>
          </a:r>
        </a:p>
      </dsp:txBody>
      <dsp:txXfrm>
        <a:off x="1435590" y="531"/>
        <a:ext cx="9080009" cy="1242935"/>
      </dsp:txXfrm>
    </dsp:sp>
    <dsp:sp modelId="{7196765F-1F36-45E8-9AB4-887795E493FF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344F2B-F027-44C6-9969-598C484659E3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D106E-D734-4A8D-BB38-4ACDE3146580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Must have TV and video connection available if viewing as a group</a:t>
          </a:r>
        </a:p>
      </dsp:txBody>
      <dsp:txXfrm>
        <a:off x="1435590" y="1554201"/>
        <a:ext cx="9080009" cy="1242935"/>
      </dsp:txXfrm>
    </dsp:sp>
    <dsp:sp modelId="{68917514-028C-451C-BFEF-CED674D97E3A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01376-9ED0-40FE-9D42-E796FD5000A6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7F78C-7597-4948-8F2F-F4DF6A8FC4D8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Recommended to view prior to meeting</a:t>
          </a:r>
        </a:p>
      </dsp:txBody>
      <dsp:txXfrm>
        <a:off x="1435590" y="3107870"/>
        <a:ext cx="9080009" cy="12429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C6BF2-D69C-514A-86CB-03E9A28786B5}">
      <dsp:nvSpPr>
        <dsp:cNvPr id="0" name=""/>
        <dsp:cNvSpPr/>
      </dsp:nvSpPr>
      <dsp:spPr>
        <a:xfrm>
          <a:off x="1283" y="472576"/>
          <a:ext cx="5006206" cy="3003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St. Louis University questions will be provided weekly</a:t>
          </a:r>
        </a:p>
      </dsp:txBody>
      <dsp:txXfrm>
        <a:off x="1283" y="472576"/>
        <a:ext cx="5006206" cy="3003723"/>
      </dsp:txXfrm>
    </dsp:sp>
    <dsp:sp modelId="{F706EBB2-6ABB-D943-9CA6-83D78661F7B5}">
      <dsp:nvSpPr>
        <dsp:cNvPr id="0" name=""/>
        <dsp:cNvSpPr/>
      </dsp:nvSpPr>
      <dsp:spPr>
        <a:xfrm>
          <a:off x="5508110" y="472576"/>
          <a:ext cx="5006206" cy="300372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Main focus – how does the Gospel apply to you personally?</a:t>
          </a:r>
        </a:p>
      </dsp:txBody>
      <dsp:txXfrm>
        <a:off x="5508110" y="472576"/>
        <a:ext cx="5006206" cy="3003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BF681-9074-DE4E-9C67-E2BE9484179B}" type="datetimeFigureOut">
              <a:rPr lang="en-US" smtClean="0"/>
              <a:t>1/24/23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C1590-5CFB-5248-A27A-B23BD6254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44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C1590-5CFB-5248-A27A-B23BD62542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21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DF34E-CC02-017D-435F-3535A564F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A72F1-3E9E-ECCE-AC11-EBA7EF184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07623-692F-362F-83D3-AA33DC1F2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6B19-5492-8148-8470-EE2A6E24D444}" type="datetimeFigureOut">
              <a:rPr lang="en-US" smtClean="0"/>
              <a:t>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616C7-54ED-25A2-9605-64007851E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CC974-C0F4-E08D-5493-D72BFCB6E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3E55-627E-2140-BB11-B297D83B4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1194B-60F6-F3E3-116B-7F0464D18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5572A-454D-9839-A97A-04D13FC8E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80148-9959-CA11-884E-ACB897C03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6B19-5492-8148-8470-EE2A6E24D444}" type="datetimeFigureOut">
              <a:rPr lang="en-US" smtClean="0"/>
              <a:t>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F3616-5CB5-80C6-9B90-176F56A2A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BDE5F-E3A2-F19B-3002-AF4B02DA3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3E55-627E-2140-BB11-B297D83B4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1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C378DD-34EF-DF6E-D97B-F5C9D0B9F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12CB22-2086-3C1B-82EF-A9F8D0402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2806A5-8690-460F-3609-2264CFF33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6B19-5492-8148-8470-EE2A6E24D444}" type="datetimeFigureOut">
              <a:rPr lang="en-US" smtClean="0"/>
              <a:t>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A3DF5-F3F9-F24D-A9EC-A0AF3D0C7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56DE2-F024-6478-6D9C-106649063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3E55-627E-2140-BB11-B297D83B4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9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4CD65-0517-7C72-D36D-CF529781F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68D77-F4BF-CB3E-4E63-D0ECE74B2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06BC8-811F-387C-5329-476C194C6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6B19-5492-8148-8470-EE2A6E24D444}" type="datetimeFigureOut">
              <a:rPr lang="en-US" smtClean="0"/>
              <a:t>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B373D-2316-BD55-6294-6B48003E9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F4D0B-ED6D-B95A-D113-4DE3EC581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3E55-627E-2140-BB11-B297D83B4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26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ABB80-9F1B-C5BE-E9BF-3AF0D2F64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53AE2-FB43-7CFF-5D97-8D6DF2310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66D1D-5115-595F-0B8F-65CC60683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6B19-5492-8148-8470-EE2A6E24D444}" type="datetimeFigureOut">
              <a:rPr lang="en-US" smtClean="0"/>
              <a:t>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6CDDA-B3BB-04F3-0594-CD2C1CE79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AC39C-88DC-9C5C-145B-4A749A856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3E55-627E-2140-BB11-B297D83B4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8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DCF41-1197-11CE-7DBF-2BC8F01A1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C114F-3CB5-D6D5-8644-4372D3D9DE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2FC49-5FA1-0ADF-FB4A-FE1E07202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2A368-A8C6-DC4F-D19C-D770FEC60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6B19-5492-8148-8470-EE2A6E24D444}" type="datetimeFigureOut">
              <a:rPr lang="en-US" smtClean="0"/>
              <a:t>1/24/23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1FD90-9827-605B-AB94-FC38E1E53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324178-3650-0026-3A7F-952E200EC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3E55-627E-2140-BB11-B297D83B4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2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B14BD-70EE-AD70-3A78-E3D52F8C8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154CA-B8AE-3B42-7672-E13F888AA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513543-9BC7-9964-9172-7AE759D86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FA796-20F9-D284-01DB-E9B1643F81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8F2248-185B-63D4-8E4F-A223AA4809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4DE81B-7CBD-87FB-FABD-FBE3FB406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6B19-5492-8148-8470-EE2A6E24D444}" type="datetimeFigureOut">
              <a:rPr lang="en-US" smtClean="0"/>
              <a:t>1/24/23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32CC6B-5A8B-0C06-1930-F93143AEB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FC23C3-D190-E661-33F7-1093AC4BB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3E55-627E-2140-BB11-B297D83B4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3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18DD6-A86E-A20C-5882-F305530CF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B08EB3-C172-64FF-3D18-AC3672DAC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6B19-5492-8148-8470-EE2A6E24D444}" type="datetimeFigureOut">
              <a:rPr lang="en-US" smtClean="0"/>
              <a:t>1/24/23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92B3FB-E2F4-CE1E-133C-5FC033919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8DB07-F7DC-4DDA-9565-5AAE12CA3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3E55-627E-2140-BB11-B297D83B4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57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969CDA-052E-F98B-48D3-F995F37AC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6B19-5492-8148-8470-EE2A6E24D444}" type="datetimeFigureOut">
              <a:rPr lang="en-US" smtClean="0"/>
              <a:t>1/24/23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F89A5C-BA53-13D9-5650-76C3AAF15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310A2-8D26-BD6D-5A4B-1D4C73B05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3E55-627E-2140-BB11-B297D83B4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2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966CF-8F9F-8180-9D03-34D43C3F0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DE1D3-ADCF-5789-1511-285375842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27E4F-4D92-1ED0-9347-3A281FA87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9E9580-67A2-3F99-AFB5-6369D71A1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6B19-5492-8148-8470-EE2A6E24D444}" type="datetimeFigureOut">
              <a:rPr lang="en-US" smtClean="0"/>
              <a:t>1/24/23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1F6B5-1365-63AB-4CA6-BAC538982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69AD4-9CBB-7494-EC2B-B75EE9C1B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3E55-627E-2140-BB11-B297D83B4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45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48ABB-9F3C-4432-21B6-12CF3ED94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1DD751-BB2E-F35D-DC87-A07B371EA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34CFC-1B1E-F394-3342-8D2003899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6F2AB-2BF0-CE32-3CED-4A4A1FDE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6B19-5492-8148-8470-EE2A6E24D444}" type="datetimeFigureOut">
              <a:rPr lang="en-US" smtClean="0"/>
              <a:t>1/24/23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67432-C789-6423-91B3-B2ABE64D7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7CE50-FEDA-7F6D-C578-DAA2F571A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43E55-627E-2140-BB11-B297D83B4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60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15C26E-EB81-FEBA-4083-2346AE414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1CB20-F778-A7EE-D98B-8354A3CA9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7CFEB-F13E-1C14-B7B3-4C17A8393F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A6B19-5492-8148-8470-EE2A6E24D444}" type="datetimeFigureOut">
              <a:rPr lang="en-US" smtClean="0"/>
              <a:t>1/24/23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FA5D3-EFCE-F207-1748-C42BC96FC9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B720F-14D7-D157-9E5F-C54D35A65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3E55-627E-2140-BB11-B297D83B4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8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rethancake.org/archives/8847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atch.formed.org/browse" TargetMode="External"/><Relationship Id="rId2" Type="http://schemas.openxmlformats.org/officeDocument/2006/relationships/hyperlink" Target="http://www.christonthemountain.net/faith-aliv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https://watch.formed.org/opening-the-word-1" TargetMode="External"/><Relationship Id="rId4" Type="http://schemas.openxmlformats.org/officeDocument/2006/relationships/hyperlink" Target="https://liturgy.sluhostedsites.org/index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rtlight.org/articles/201908/20190807_pray.html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itout.com/word-cloud/310986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3AEAF1-CC8F-AB54-7225-1E2A97962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n-US" sz="4000" b="1">
                <a:solidFill>
                  <a:schemeClr val="tx2"/>
                </a:solidFill>
              </a:rPr>
              <a:t>FAITH </a:t>
            </a:r>
            <a:r>
              <a:rPr lang="en-US" sz="4000" b="1" i="1">
                <a:solidFill>
                  <a:schemeClr val="tx2"/>
                </a:solidFill>
              </a:rPr>
              <a:t>Alive!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35921C-4BC1-F209-D3C2-E8870ACA7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US" sz="2000" b="1">
                <a:solidFill>
                  <a:schemeClr val="tx2"/>
                </a:solidFill>
              </a:rPr>
              <a:t>Taste of Faith Sharing</a:t>
            </a:r>
          </a:p>
          <a:p>
            <a:pPr algn="l"/>
            <a:r>
              <a:rPr lang="en-US" sz="2000" b="1">
                <a:solidFill>
                  <a:schemeClr val="tx2"/>
                </a:solidFill>
              </a:rPr>
              <a:t>January 31, 2023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11028C31-ABC2-5ED5-6832-66EACAEC6E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425"/>
          <a:stretch/>
        </p:blipFill>
        <p:spPr>
          <a:xfrm>
            <a:off x="340470" y="1865559"/>
            <a:ext cx="4141760" cy="4041282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2" name="Freeform: Shape 19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: Shape 20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21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26539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AE24FAA-8BBA-4C18-9EAB-EA3B12A85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3EA41-400A-024E-1D2D-DF53CEBEF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572508"/>
            <a:ext cx="3948269" cy="238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Gospel Reading – Joe Deloy</a:t>
            </a:r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69D0D937-A943-CCD8-775A-FBC4078F7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534" r="6056" b="-2"/>
          <a:stretch/>
        </p:blipFill>
        <p:spPr>
          <a:xfrm>
            <a:off x="4913906" y="8957"/>
            <a:ext cx="7278094" cy="624490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9A3AB48-7A22-45E3-AD22-4EF24AA9F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13906" y="0"/>
            <a:ext cx="7277789" cy="6589025"/>
            <a:chOff x="4913906" y="0"/>
            <a:chExt cx="7277789" cy="658902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EBC0DE2-0322-4A96-831C-A0DCEA5AC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16112" y="279215"/>
              <a:ext cx="6016465" cy="6072010"/>
            </a:xfrm>
            <a:custGeom>
              <a:avLst/>
              <a:gdLst>
                <a:gd name="connsiteX0" fmla="*/ 2766964 w 5580682"/>
                <a:gd name="connsiteY0" fmla="*/ 592033 h 5632204"/>
                <a:gd name="connsiteX1" fmla="*/ 3690929 w 5580682"/>
                <a:gd name="connsiteY1" fmla="*/ 857757 h 5632204"/>
                <a:gd name="connsiteX2" fmla="*/ 4522439 w 5580682"/>
                <a:gd name="connsiteY2" fmla="*/ 1584674 h 5632204"/>
                <a:gd name="connsiteX3" fmla="*/ 4934790 w 5580682"/>
                <a:gd name="connsiteY3" fmla="*/ 2423782 h 5632204"/>
                <a:gd name="connsiteX4" fmla="*/ 4928376 w 5580682"/>
                <a:gd name="connsiteY4" fmla="*/ 3297129 h 5632204"/>
                <a:gd name="connsiteX5" fmla="*/ 4828915 w 5580682"/>
                <a:gd name="connsiteY5" fmla="*/ 3521411 h 5632204"/>
                <a:gd name="connsiteX6" fmla="*/ 4648740 w 5580682"/>
                <a:gd name="connsiteY6" fmla="*/ 3633305 h 5632204"/>
                <a:gd name="connsiteX7" fmla="*/ 3989314 w 5580682"/>
                <a:gd name="connsiteY7" fmla="*/ 4108905 h 5632204"/>
                <a:gd name="connsiteX8" fmla="*/ 3714512 w 5580682"/>
                <a:gd name="connsiteY8" fmla="*/ 4402651 h 5632204"/>
                <a:gd name="connsiteX9" fmla="*/ 2767062 w 5580682"/>
                <a:gd name="connsiteY9" fmla="*/ 5040172 h 5632204"/>
                <a:gd name="connsiteX10" fmla="*/ 1853457 w 5580682"/>
                <a:gd name="connsiteY10" fmla="*/ 4835131 h 5632204"/>
                <a:gd name="connsiteX11" fmla="*/ 1127921 w 5580682"/>
                <a:gd name="connsiteY11" fmla="*/ 4277930 h 5632204"/>
                <a:gd name="connsiteX12" fmla="*/ 735009 w 5580682"/>
                <a:gd name="connsiteY12" fmla="*/ 3611104 h 5632204"/>
                <a:gd name="connsiteX13" fmla="*/ 592131 w 5580682"/>
                <a:gd name="connsiteY13" fmla="*/ 2816102 h 5632204"/>
                <a:gd name="connsiteX14" fmla="*/ 764216 w 5580682"/>
                <a:gd name="connsiteY14" fmla="*/ 1947196 h 5632204"/>
                <a:gd name="connsiteX15" fmla="*/ 1232809 w 5580682"/>
                <a:gd name="connsiteY15" fmla="*/ 1239815 h 5632204"/>
                <a:gd name="connsiteX16" fmla="*/ 2766964 w 5580682"/>
                <a:gd name="connsiteY16" fmla="*/ 592033 h 5632204"/>
                <a:gd name="connsiteX17" fmla="*/ 2766964 w 5580682"/>
                <a:gd name="connsiteY17" fmla="*/ 0 h 5632204"/>
                <a:gd name="connsiteX18" fmla="*/ 0 w 5580682"/>
                <a:gd name="connsiteY18" fmla="*/ 2816102 h 5632204"/>
                <a:gd name="connsiteX19" fmla="*/ 677581 w 5580682"/>
                <a:gd name="connsiteY19" fmla="*/ 4662357 h 5632204"/>
                <a:gd name="connsiteX20" fmla="*/ 2766964 w 5580682"/>
                <a:gd name="connsiteY20" fmla="*/ 5632205 h 5632204"/>
                <a:gd name="connsiteX21" fmla="*/ 4411532 w 5580682"/>
                <a:gd name="connsiteY21" fmla="*/ 4523821 h 5632204"/>
                <a:gd name="connsiteX22" fmla="*/ 5498504 w 5580682"/>
                <a:gd name="connsiteY22" fmla="*/ 3456484 h 5632204"/>
                <a:gd name="connsiteX23" fmla="*/ 2766964 w 5580682"/>
                <a:gd name="connsiteY23" fmla="*/ 0 h 5632204"/>
                <a:gd name="connsiteX24" fmla="*/ 2766964 w 5580682"/>
                <a:gd name="connsiteY24" fmla="*/ 0 h 5632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580682" h="5632204">
                  <a:moveTo>
                    <a:pt x="2766964" y="592033"/>
                  </a:moveTo>
                  <a:cubicBezTo>
                    <a:pt x="3060809" y="592033"/>
                    <a:pt x="3380310" y="683897"/>
                    <a:pt x="3690929" y="857757"/>
                  </a:cubicBezTo>
                  <a:cubicBezTo>
                    <a:pt x="4009147" y="1035860"/>
                    <a:pt x="4296678" y="1287277"/>
                    <a:pt x="4522439" y="1584674"/>
                  </a:cubicBezTo>
                  <a:cubicBezTo>
                    <a:pt x="4721165" y="1846550"/>
                    <a:pt x="4863746" y="2136745"/>
                    <a:pt x="4934790" y="2423782"/>
                  </a:cubicBezTo>
                  <a:cubicBezTo>
                    <a:pt x="5008794" y="2723153"/>
                    <a:pt x="5006722" y="3016999"/>
                    <a:pt x="4928376" y="3297129"/>
                  </a:cubicBezTo>
                  <a:cubicBezTo>
                    <a:pt x="4897788" y="3406556"/>
                    <a:pt x="4862463" y="3486185"/>
                    <a:pt x="4828915" y="3521411"/>
                  </a:cubicBezTo>
                  <a:cubicBezTo>
                    <a:pt x="4798919" y="3552887"/>
                    <a:pt x="4732611" y="3588310"/>
                    <a:pt x="4648740" y="3633305"/>
                  </a:cubicBezTo>
                  <a:cubicBezTo>
                    <a:pt x="4477741" y="3724774"/>
                    <a:pt x="4243493" y="3850186"/>
                    <a:pt x="3989314" y="4108905"/>
                  </a:cubicBezTo>
                  <a:cubicBezTo>
                    <a:pt x="3892122" y="4207774"/>
                    <a:pt x="3801837" y="4306841"/>
                    <a:pt x="3714512" y="4402651"/>
                  </a:cubicBezTo>
                  <a:cubicBezTo>
                    <a:pt x="3332651" y="4821613"/>
                    <a:pt x="3117052" y="5040172"/>
                    <a:pt x="2767062" y="5040172"/>
                  </a:cubicBezTo>
                  <a:cubicBezTo>
                    <a:pt x="2447661" y="5040172"/>
                    <a:pt x="2140297" y="4971200"/>
                    <a:pt x="1853457" y="4835131"/>
                  </a:cubicBezTo>
                  <a:cubicBezTo>
                    <a:pt x="1578853" y="4704884"/>
                    <a:pt x="1327929" y="4512276"/>
                    <a:pt x="1127921" y="4277930"/>
                  </a:cubicBezTo>
                  <a:cubicBezTo>
                    <a:pt x="958698" y="4079697"/>
                    <a:pt x="826478" y="3855416"/>
                    <a:pt x="735009" y="3611104"/>
                  </a:cubicBezTo>
                  <a:cubicBezTo>
                    <a:pt x="640185" y="3357812"/>
                    <a:pt x="592131" y="3090411"/>
                    <a:pt x="592131" y="2816102"/>
                  </a:cubicBezTo>
                  <a:cubicBezTo>
                    <a:pt x="592131" y="2514363"/>
                    <a:pt x="650052" y="2221998"/>
                    <a:pt x="764216" y="1947196"/>
                  </a:cubicBezTo>
                  <a:cubicBezTo>
                    <a:pt x="874334" y="1682162"/>
                    <a:pt x="1032012" y="1444165"/>
                    <a:pt x="1232809" y="1239815"/>
                  </a:cubicBezTo>
                  <a:cubicBezTo>
                    <a:pt x="1643088" y="822037"/>
                    <a:pt x="2188054" y="592033"/>
                    <a:pt x="2766964" y="592033"/>
                  </a:cubicBezTo>
                  <a:moveTo>
                    <a:pt x="2766964" y="0"/>
                  </a:moveTo>
                  <a:cubicBezTo>
                    <a:pt x="1238828" y="0"/>
                    <a:pt x="0" y="1260832"/>
                    <a:pt x="0" y="2816102"/>
                  </a:cubicBezTo>
                  <a:cubicBezTo>
                    <a:pt x="0" y="3522397"/>
                    <a:pt x="255561" y="4168009"/>
                    <a:pt x="677581" y="4662357"/>
                  </a:cubicBezTo>
                  <a:cubicBezTo>
                    <a:pt x="1184855" y="5256560"/>
                    <a:pt x="1932789" y="5632205"/>
                    <a:pt x="2766964" y="5632205"/>
                  </a:cubicBezTo>
                  <a:cubicBezTo>
                    <a:pt x="3531081" y="5632205"/>
                    <a:pt x="3910771" y="5033462"/>
                    <a:pt x="4411532" y="4523821"/>
                  </a:cubicBezTo>
                  <a:cubicBezTo>
                    <a:pt x="4912194" y="4014179"/>
                    <a:pt x="5289517" y="4204419"/>
                    <a:pt x="5498504" y="3456484"/>
                  </a:cubicBezTo>
                  <a:cubicBezTo>
                    <a:pt x="5974202" y="1754094"/>
                    <a:pt x="4295198" y="0"/>
                    <a:pt x="2766964" y="0"/>
                  </a:cubicBezTo>
                  <a:lnTo>
                    <a:pt x="2766964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8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AE6F3C9-9CB4-4FB9-A9BC-AE79EA554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16112" y="279215"/>
              <a:ext cx="6016465" cy="6072010"/>
            </a:xfrm>
            <a:custGeom>
              <a:avLst/>
              <a:gdLst>
                <a:gd name="connsiteX0" fmla="*/ 2766964 w 5580682"/>
                <a:gd name="connsiteY0" fmla="*/ 493361 h 5632204"/>
                <a:gd name="connsiteX1" fmla="*/ 3739081 w 5580682"/>
                <a:gd name="connsiteY1" fmla="*/ 771616 h 5632204"/>
                <a:gd name="connsiteX2" fmla="*/ 4600982 w 5580682"/>
                <a:gd name="connsiteY2" fmla="*/ 1524978 h 5632204"/>
                <a:gd name="connsiteX3" fmla="*/ 5030502 w 5580682"/>
                <a:gd name="connsiteY3" fmla="*/ 2400002 h 5632204"/>
                <a:gd name="connsiteX4" fmla="*/ 5023398 w 5580682"/>
                <a:gd name="connsiteY4" fmla="*/ 3323573 h 5632204"/>
                <a:gd name="connsiteX5" fmla="*/ 4900354 w 5580682"/>
                <a:gd name="connsiteY5" fmla="*/ 3589396 h 5632204"/>
                <a:gd name="connsiteX6" fmla="*/ 4695313 w 5580682"/>
                <a:gd name="connsiteY6" fmla="*/ 3720235 h 5632204"/>
                <a:gd name="connsiteX7" fmla="*/ 4059667 w 5580682"/>
                <a:gd name="connsiteY7" fmla="*/ 4177975 h 5632204"/>
                <a:gd name="connsiteX8" fmla="*/ 3787431 w 5580682"/>
                <a:gd name="connsiteY8" fmla="*/ 4469058 h 5632204"/>
                <a:gd name="connsiteX9" fmla="*/ 3264962 w 5580682"/>
                <a:gd name="connsiteY9" fmla="*/ 4973469 h 5632204"/>
                <a:gd name="connsiteX10" fmla="*/ 2767062 w 5580682"/>
                <a:gd name="connsiteY10" fmla="*/ 5138844 h 5632204"/>
                <a:gd name="connsiteX11" fmla="*/ 1811225 w 5580682"/>
                <a:gd name="connsiteY11" fmla="*/ 4924331 h 5632204"/>
                <a:gd name="connsiteX12" fmla="*/ 1052930 w 5580682"/>
                <a:gd name="connsiteY12" fmla="*/ 4342067 h 5632204"/>
                <a:gd name="connsiteX13" fmla="*/ 642651 w 5580682"/>
                <a:gd name="connsiteY13" fmla="*/ 3645738 h 5632204"/>
                <a:gd name="connsiteX14" fmla="*/ 493459 w 5580682"/>
                <a:gd name="connsiteY14" fmla="*/ 2816102 h 5632204"/>
                <a:gd name="connsiteX15" fmla="*/ 673141 w 5580682"/>
                <a:gd name="connsiteY15" fmla="*/ 1909306 h 5632204"/>
                <a:gd name="connsiteX16" fmla="*/ 1162456 w 5580682"/>
                <a:gd name="connsiteY16" fmla="*/ 1170646 h 5632204"/>
                <a:gd name="connsiteX17" fmla="*/ 2766964 w 5580682"/>
                <a:gd name="connsiteY17" fmla="*/ 493361 h 5632204"/>
                <a:gd name="connsiteX18" fmla="*/ 2766964 w 5580682"/>
                <a:gd name="connsiteY18" fmla="*/ 0 h 5632204"/>
                <a:gd name="connsiteX19" fmla="*/ 0 w 5580682"/>
                <a:gd name="connsiteY19" fmla="*/ 2816102 h 5632204"/>
                <a:gd name="connsiteX20" fmla="*/ 677581 w 5580682"/>
                <a:gd name="connsiteY20" fmla="*/ 4662357 h 5632204"/>
                <a:gd name="connsiteX21" fmla="*/ 2766964 w 5580682"/>
                <a:gd name="connsiteY21" fmla="*/ 5632205 h 5632204"/>
                <a:gd name="connsiteX22" fmla="*/ 4411532 w 5580682"/>
                <a:gd name="connsiteY22" fmla="*/ 4523821 h 5632204"/>
                <a:gd name="connsiteX23" fmla="*/ 5498504 w 5580682"/>
                <a:gd name="connsiteY23" fmla="*/ 3456484 h 5632204"/>
                <a:gd name="connsiteX24" fmla="*/ 2766964 w 5580682"/>
                <a:gd name="connsiteY24" fmla="*/ 0 h 5632204"/>
                <a:gd name="connsiteX25" fmla="*/ 2766964 w 5580682"/>
                <a:gd name="connsiteY25" fmla="*/ 0 h 5632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580682" h="5632204">
                  <a:moveTo>
                    <a:pt x="2766964" y="493361"/>
                  </a:moveTo>
                  <a:cubicBezTo>
                    <a:pt x="3077682" y="493361"/>
                    <a:pt x="3413858" y="589566"/>
                    <a:pt x="3739081" y="771616"/>
                  </a:cubicBezTo>
                  <a:cubicBezTo>
                    <a:pt x="4069041" y="956330"/>
                    <a:pt x="4367129" y="1216825"/>
                    <a:pt x="4600982" y="1524978"/>
                  </a:cubicBezTo>
                  <a:cubicBezTo>
                    <a:pt x="4807799" y="1797510"/>
                    <a:pt x="4956301" y="2100039"/>
                    <a:pt x="5030502" y="2400002"/>
                  </a:cubicBezTo>
                  <a:cubicBezTo>
                    <a:pt x="5108651" y="2716147"/>
                    <a:pt x="5106282" y="3026866"/>
                    <a:pt x="5023398" y="3323573"/>
                  </a:cubicBezTo>
                  <a:cubicBezTo>
                    <a:pt x="4987580" y="3451847"/>
                    <a:pt x="4946137" y="3541342"/>
                    <a:pt x="4900354" y="3589396"/>
                  </a:cubicBezTo>
                  <a:cubicBezTo>
                    <a:pt x="4861378" y="3630345"/>
                    <a:pt x="4800103" y="3664090"/>
                    <a:pt x="4695313" y="3720235"/>
                  </a:cubicBezTo>
                  <a:cubicBezTo>
                    <a:pt x="4529938" y="3808744"/>
                    <a:pt x="4303387" y="3929913"/>
                    <a:pt x="4059667" y="4177975"/>
                  </a:cubicBezTo>
                  <a:cubicBezTo>
                    <a:pt x="3963758" y="4275562"/>
                    <a:pt x="3874163" y="4373938"/>
                    <a:pt x="3787431" y="4469058"/>
                  </a:cubicBezTo>
                  <a:cubicBezTo>
                    <a:pt x="3608735" y="4665021"/>
                    <a:pt x="3440006" y="4850228"/>
                    <a:pt x="3264962" y="4973469"/>
                  </a:cubicBezTo>
                  <a:cubicBezTo>
                    <a:pt x="3102548" y="5087831"/>
                    <a:pt x="2949014" y="5138844"/>
                    <a:pt x="2767062" y="5138844"/>
                  </a:cubicBezTo>
                  <a:cubicBezTo>
                    <a:pt x="2432958" y="5138844"/>
                    <a:pt x="2111386" y="5066715"/>
                    <a:pt x="1811225" y="4924331"/>
                  </a:cubicBezTo>
                  <a:cubicBezTo>
                    <a:pt x="1524188" y="4788164"/>
                    <a:pt x="1261918" y="4586872"/>
                    <a:pt x="1052930" y="4342067"/>
                  </a:cubicBezTo>
                  <a:cubicBezTo>
                    <a:pt x="876208" y="4135151"/>
                    <a:pt x="738166" y="3900805"/>
                    <a:pt x="642651" y="3645738"/>
                  </a:cubicBezTo>
                  <a:cubicBezTo>
                    <a:pt x="543683" y="3381395"/>
                    <a:pt x="493459" y="3102251"/>
                    <a:pt x="493459" y="2816102"/>
                  </a:cubicBezTo>
                  <a:cubicBezTo>
                    <a:pt x="493459" y="2501240"/>
                    <a:pt x="553945" y="2196146"/>
                    <a:pt x="673141" y="1909306"/>
                  </a:cubicBezTo>
                  <a:cubicBezTo>
                    <a:pt x="788193" y="1632530"/>
                    <a:pt x="952778" y="1383975"/>
                    <a:pt x="1162456" y="1170646"/>
                  </a:cubicBezTo>
                  <a:cubicBezTo>
                    <a:pt x="1591483" y="733923"/>
                    <a:pt x="2161314" y="493361"/>
                    <a:pt x="2766964" y="493361"/>
                  </a:cubicBezTo>
                  <a:moveTo>
                    <a:pt x="2766964" y="0"/>
                  </a:moveTo>
                  <a:cubicBezTo>
                    <a:pt x="1238828" y="0"/>
                    <a:pt x="0" y="1260832"/>
                    <a:pt x="0" y="2816102"/>
                  </a:cubicBezTo>
                  <a:cubicBezTo>
                    <a:pt x="0" y="3522397"/>
                    <a:pt x="255561" y="4168009"/>
                    <a:pt x="677581" y="4662357"/>
                  </a:cubicBezTo>
                  <a:cubicBezTo>
                    <a:pt x="1184855" y="5256560"/>
                    <a:pt x="1932789" y="5632205"/>
                    <a:pt x="2766964" y="5632205"/>
                  </a:cubicBezTo>
                  <a:cubicBezTo>
                    <a:pt x="3531081" y="5632205"/>
                    <a:pt x="3910771" y="5033462"/>
                    <a:pt x="4411532" y="4523821"/>
                  </a:cubicBezTo>
                  <a:cubicBezTo>
                    <a:pt x="4912194" y="4014179"/>
                    <a:pt x="5289517" y="4204419"/>
                    <a:pt x="5498504" y="3456484"/>
                  </a:cubicBezTo>
                  <a:cubicBezTo>
                    <a:pt x="5974202" y="1754094"/>
                    <a:pt x="4295198" y="0"/>
                    <a:pt x="2766964" y="0"/>
                  </a:cubicBezTo>
                  <a:lnTo>
                    <a:pt x="2766964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8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B6010A5-876D-4722-A982-D83B5BD95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34114" y="329188"/>
              <a:ext cx="5977556" cy="5978917"/>
            </a:xfrm>
            <a:custGeom>
              <a:avLst/>
              <a:gdLst>
                <a:gd name="connsiteX0" fmla="*/ 2754587 w 5544591"/>
                <a:gd name="connsiteY0" fmla="*/ 86 h 5545853"/>
                <a:gd name="connsiteX1" fmla="*/ 3022580 w 5544591"/>
                <a:gd name="connsiteY1" fmla="*/ 16663 h 5545853"/>
                <a:gd name="connsiteX2" fmla="*/ 3285344 w 5544591"/>
                <a:gd name="connsiteY2" fmla="*/ 66295 h 5545853"/>
                <a:gd name="connsiteX3" fmla="*/ 3786105 w 5544591"/>
                <a:gd name="connsiteY3" fmla="*/ 246668 h 5545853"/>
                <a:gd name="connsiteX4" fmla="*/ 4021636 w 5544591"/>
                <a:gd name="connsiteY4" fmla="*/ 370600 h 5545853"/>
                <a:gd name="connsiteX5" fmla="*/ 4246411 w 5544591"/>
                <a:gd name="connsiteY5" fmla="*/ 513477 h 5545853"/>
                <a:gd name="connsiteX6" fmla="*/ 4659058 w 5544591"/>
                <a:gd name="connsiteY6" fmla="*/ 851824 h 5545853"/>
                <a:gd name="connsiteX7" fmla="*/ 5014573 w 5544591"/>
                <a:gd name="connsiteY7" fmla="*/ 1254209 h 5545853"/>
                <a:gd name="connsiteX8" fmla="*/ 5299243 w 5544591"/>
                <a:gd name="connsiteY8" fmla="*/ 1715205 h 5545853"/>
                <a:gd name="connsiteX9" fmla="*/ 5409360 w 5544591"/>
                <a:gd name="connsiteY9" fmla="*/ 1965635 h 5545853"/>
                <a:gd name="connsiteX10" fmla="*/ 5433140 w 5544591"/>
                <a:gd name="connsiteY10" fmla="*/ 2030068 h 5545853"/>
                <a:gd name="connsiteX11" fmla="*/ 5454947 w 5544591"/>
                <a:gd name="connsiteY11" fmla="*/ 2095389 h 5545853"/>
                <a:gd name="connsiteX12" fmla="*/ 5474287 w 5544591"/>
                <a:gd name="connsiteY12" fmla="*/ 2161598 h 5545853"/>
                <a:gd name="connsiteX13" fmla="*/ 5491258 w 5544591"/>
                <a:gd name="connsiteY13" fmla="*/ 2228497 h 5545853"/>
                <a:gd name="connsiteX14" fmla="*/ 5543752 w 5544591"/>
                <a:gd name="connsiteY14" fmla="*/ 2778298 h 5545853"/>
                <a:gd name="connsiteX15" fmla="*/ 5514446 w 5544591"/>
                <a:gd name="connsiteY15" fmla="*/ 3053100 h 5545853"/>
                <a:gd name="connsiteX16" fmla="*/ 5446165 w 5544591"/>
                <a:gd name="connsiteY16" fmla="*/ 3319219 h 5545853"/>
                <a:gd name="connsiteX17" fmla="*/ 5355190 w 5544591"/>
                <a:gd name="connsiteY17" fmla="*/ 3576457 h 5545853"/>
                <a:gd name="connsiteX18" fmla="*/ 5297960 w 5544591"/>
                <a:gd name="connsiteY18" fmla="*/ 3704336 h 5545853"/>
                <a:gd name="connsiteX19" fmla="*/ 5224350 w 5544591"/>
                <a:gd name="connsiteY19" fmla="*/ 3828860 h 5545853"/>
                <a:gd name="connsiteX20" fmla="*/ 5130118 w 5544591"/>
                <a:gd name="connsiteY20" fmla="*/ 3943813 h 5545853"/>
                <a:gd name="connsiteX21" fmla="*/ 5075849 w 5544591"/>
                <a:gd name="connsiteY21" fmla="*/ 3994827 h 5545853"/>
                <a:gd name="connsiteX22" fmla="*/ 5018619 w 5544591"/>
                <a:gd name="connsiteY22" fmla="*/ 4040512 h 5545853"/>
                <a:gd name="connsiteX23" fmla="*/ 4790390 w 5544591"/>
                <a:gd name="connsiteY23" fmla="*/ 4184475 h 5545853"/>
                <a:gd name="connsiteX24" fmla="*/ 4589790 w 5544591"/>
                <a:gd name="connsiteY24" fmla="*/ 4315511 h 5545853"/>
                <a:gd name="connsiteX25" fmla="*/ 4499899 w 5544591"/>
                <a:gd name="connsiteY25" fmla="*/ 4388233 h 5545853"/>
                <a:gd name="connsiteX26" fmla="*/ 4415436 w 5544591"/>
                <a:gd name="connsiteY26" fmla="*/ 4467072 h 5545853"/>
                <a:gd name="connsiteX27" fmla="*/ 4374685 w 5544591"/>
                <a:gd name="connsiteY27" fmla="*/ 4509205 h 5545853"/>
                <a:gd name="connsiteX28" fmla="*/ 4332749 w 5544591"/>
                <a:gd name="connsiteY28" fmla="*/ 4554101 h 5545853"/>
                <a:gd name="connsiteX29" fmla="*/ 4248680 w 5544591"/>
                <a:gd name="connsiteY29" fmla="*/ 4645274 h 5545853"/>
                <a:gd name="connsiteX30" fmla="*/ 4074820 w 5544591"/>
                <a:gd name="connsiteY30" fmla="*/ 4828902 h 5545853"/>
                <a:gd name="connsiteX31" fmla="*/ 3984930 w 5544591"/>
                <a:gd name="connsiteY31" fmla="*/ 4921161 h 5545853"/>
                <a:gd name="connsiteX32" fmla="*/ 3891981 w 5544591"/>
                <a:gd name="connsiteY32" fmla="*/ 5012432 h 5545853"/>
                <a:gd name="connsiteX33" fmla="*/ 3693649 w 5544591"/>
                <a:gd name="connsiteY33" fmla="*/ 5187970 h 5545853"/>
                <a:gd name="connsiteX34" fmla="*/ 3473019 w 5544591"/>
                <a:gd name="connsiteY34" fmla="*/ 5343774 h 5545853"/>
                <a:gd name="connsiteX35" fmla="*/ 3226931 w 5544591"/>
                <a:gd name="connsiteY35" fmla="*/ 5463562 h 5545853"/>
                <a:gd name="connsiteX36" fmla="*/ 2961404 w 5544591"/>
                <a:gd name="connsiteY36" fmla="*/ 5531941 h 5545853"/>
                <a:gd name="connsiteX37" fmla="*/ 2825532 w 5544591"/>
                <a:gd name="connsiteY37" fmla="*/ 5544571 h 5545853"/>
                <a:gd name="connsiteX38" fmla="*/ 2791589 w 5544591"/>
                <a:gd name="connsiteY38" fmla="*/ 5545656 h 5545853"/>
                <a:gd name="connsiteX39" fmla="*/ 2757646 w 5544591"/>
                <a:gd name="connsiteY39" fmla="*/ 5545854 h 5545853"/>
                <a:gd name="connsiteX40" fmla="*/ 2691733 w 5544591"/>
                <a:gd name="connsiteY40" fmla="*/ 5544374 h 5545853"/>
                <a:gd name="connsiteX41" fmla="*/ 1666332 w 5544591"/>
                <a:gd name="connsiteY41" fmla="*/ 5316738 h 5545853"/>
                <a:gd name="connsiteX42" fmla="*/ 1427940 w 5544591"/>
                <a:gd name="connsiteY42" fmla="*/ 5199515 h 5545853"/>
                <a:gd name="connsiteX43" fmla="*/ 1202178 w 5544591"/>
                <a:gd name="connsiteY43" fmla="*/ 5058315 h 5545853"/>
                <a:gd name="connsiteX44" fmla="*/ 795847 w 5544591"/>
                <a:gd name="connsiteY44" fmla="*/ 4713061 h 5545853"/>
                <a:gd name="connsiteX45" fmla="*/ 456809 w 5544591"/>
                <a:gd name="connsiteY45" fmla="*/ 4295678 h 5545853"/>
                <a:gd name="connsiteX46" fmla="*/ 204209 w 5544591"/>
                <a:gd name="connsiteY46" fmla="*/ 3817316 h 5545853"/>
                <a:gd name="connsiteX47" fmla="*/ 48307 w 5544591"/>
                <a:gd name="connsiteY47" fmla="*/ 3296623 h 5545853"/>
                <a:gd name="connsiteX48" fmla="*/ 9726 w 5544591"/>
                <a:gd name="connsiteY48" fmla="*/ 3026557 h 5545853"/>
                <a:gd name="connsiteX49" fmla="*/ 549 w 5544591"/>
                <a:gd name="connsiteY49" fmla="*/ 2753828 h 5545853"/>
                <a:gd name="connsiteX50" fmla="*/ 19791 w 5544591"/>
                <a:gd name="connsiteY50" fmla="*/ 2481789 h 5545853"/>
                <a:gd name="connsiteX51" fmla="*/ 66068 w 5544591"/>
                <a:gd name="connsiteY51" fmla="*/ 2213302 h 5545853"/>
                <a:gd name="connsiteX52" fmla="*/ 230258 w 5544591"/>
                <a:gd name="connsiteY52" fmla="*/ 1695668 h 5545853"/>
                <a:gd name="connsiteX53" fmla="*/ 818048 w 5544591"/>
                <a:gd name="connsiteY53" fmla="*/ 790746 h 5545853"/>
                <a:gd name="connsiteX54" fmla="*/ 1011741 w 5544591"/>
                <a:gd name="connsiteY54" fmla="*/ 600703 h 5545853"/>
                <a:gd name="connsiteX55" fmla="*/ 1227833 w 5544591"/>
                <a:gd name="connsiteY55" fmla="*/ 436315 h 5545853"/>
                <a:gd name="connsiteX56" fmla="*/ 1708958 w 5544591"/>
                <a:gd name="connsiteY56" fmla="*/ 189537 h 5545853"/>
                <a:gd name="connsiteX57" fmla="*/ 2225803 w 5544591"/>
                <a:gd name="connsiteY57" fmla="*/ 48731 h 5545853"/>
                <a:gd name="connsiteX58" fmla="*/ 2754587 w 5544591"/>
                <a:gd name="connsiteY58" fmla="*/ 86 h 5545853"/>
                <a:gd name="connsiteX59" fmla="*/ 2754587 w 5544591"/>
                <a:gd name="connsiteY59" fmla="*/ 200588 h 5545853"/>
                <a:gd name="connsiteX60" fmla="*/ 2273462 w 5544591"/>
                <a:gd name="connsiteY60" fmla="*/ 263146 h 5545853"/>
                <a:gd name="connsiteX61" fmla="*/ 1827858 w 5544591"/>
                <a:gd name="connsiteY61" fmla="*/ 447663 h 5545853"/>
                <a:gd name="connsiteX62" fmla="*/ 1433663 w 5544591"/>
                <a:gd name="connsiteY62" fmla="*/ 717136 h 5545853"/>
                <a:gd name="connsiteX63" fmla="*/ 1254179 w 5544591"/>
                <a:gd name="connsiteY63" fmla="*/ 872742 h 5545853"/>
                <a:gd name="connsiteX64" fmla="*/ 1084265 w 5544591"/>
                <a:gd name="connsiteY64" fmla="*/ 1038610 h 5545853"/>
                <a:gd name="connsiteX65" fmla="*/ 581334 w 5544591"/>
                <a:gd name="connsiteY65" fmla="*/ 1839729 h 5545853"/>
                <a:gd name="connsiteX66" fmla="*/ 446153 w 5544591"/>
                <a:gd name="connsiteY66" fmla="*/ 2293522 h 5545853"/>
                <a:gd name="connsiteX67" fmla="*/ 410335 w 5544591"/>
                <a:gd name="connsiteY67" fmla="*/ 2527178 h 5545853"/>
                <a:gd name="connsiteX68" fmla="*/ 394350 w 5544591"/>
                <a:gd name="connsiteY68" fmla="*/ 2762610 h 5545853"/>
                <a:gd name="connsiteX69" fmla="*/ 397902 w 5544591"/>
                <a:gd name="connsiteY69" fmla="*/ 2998534 h 5545853"/>
                <a:gd name="connsiteX70" fmla="*/ 420498 w 5544591"/>
                <a:gd name="connsiteY70" fmla="*/ 3233473 h 5545853"/>
                <a:gd name="connsiteX71" fmla="*/ 530912 w 5544591"/>
                <a:gd name="connsiteY71" fmla="*/ 3693581 h 5545853"/>
                <a:gd name="connsiteX72" fmla="*/ 729342 w 5544591"/>
                <a:gd name="connsiteY72" fmla="*/ 4125962 h 5545853"/>
                <a:gd name="connsiteX73" fmla="*/ 859490 w 5544591"/>
                <a:gd name="connsiteY73" fmla="*/ 4326661 h 5545853"/>
                <a:gd name="connsiteX74" fmla="*/ 931718 w 5544591"/>
                <a:gd name="connsiteY74" fmla="*/ 4422373 h 5545853"/>
                <a:gd name="connsiteX75" fmla="*/ 1009077 w 5544591"/>
                <a:gd name="connsiteY75" fmla="*/ 4515125 h 5545853"/>
                <a:gd name="connsiteX76" fmla="*/ 1358080 w 5544591"/>
                <a:gd name="connsiteY76" fmla="*/ 4850215 h 5545853"/>
                <a:gd name="connsiteX77" fmla="*/ 1405640 w 5544591"/>
                <a:gd name="connsiteY77" fmla="*/ 4887908 h 5545853"/>
                <a:gd name="connsiteX78" fmla="*/ 1454088 w 5544591"/>
                <a:gd name="connsiteY78" fmla="*/ 4924615 h 5545853"/>
                <a:gd name="connsiteX79" fmla="*/ 1503227 w 5544591"/>
                <a:gd name="connsiteY79" fmla="*/ 4960432 h 5545853"/>
                <a:gd name="connsiteX80" fmla="*/ 1553254 w 5544591"/>
                <a:gd name="connsiteY80" fmla="*/ 4995066 h 5545853"/>
                <a:gd name="connsiteX81" fmla="*/ 1761156 w 5544591"/>
                <a:gd name="connsiteY81" fmla="*/ 5122057 h 5545853"/>
                <a:gd name="connsiteX82" fmla="*/ 2212186 w 5544591"/>
                <a:gd name="connsiteY82" fmla="*/ 5309534 h 5545853"/>
                <a:gd name="connsiteX83" fmla="*/ 2696272 w 5544591"/>
                <a:gd name="connsiteY83" fmla="*/ 5382354 h 5545853"/>
                <a:gd name="connsiteX84" fmla="*/ 2757547 w 5544591"/>
                <a:gd name="connsiteY84" fmla="*/ 5382749 h 5545853"/>
                <a:gd name="connsiteX85" fmla="*/ 2816849 w 5544591"/>
                <a:gd name="connsiteY85" fmla="*/ 5380479 h 5545853"/>
                <a:gd name="connsiteX86" fmla="*/ 2933874 w 5544591"/>
                <a:gd name="connsiteY86" fmla="*/ 5365383 h 5545853"/>
                <a:gd name="connsiteX87" fmla="*/ 3156281 w 5544591"/>
                <a:gd name="connsiteY87" fmla="*/ 5293155 h 5545853"/>
                <a:gd name="connsiteX88" fmla="*/ 3356684 w 5544591"/>
                <a:gd name="connsiteY88" fmla="*/ 5170407 h 5545853"/>
                <a:gd name="connsiteX89" fmla="*/ 3535577 w 5544591"/>
                <a:gd name="connsiteY89" fmla="*/ 5011545 h 5545853"/>
                <a:gd name="connsiteX90" fmla="*/ 3700261 w 5544591"/>
                <a:gd name="connsiteY90" fmla="*/ 4830481 h 5545853"/>
                <a:gd name="connsiteX91" fmla="*/ 3780086 w 5544591"/>
                <a:gd name="connsiteY91" fmla="*/ 4734967 h 5545853"/>
                <a:gd name="connsiteX92" fmla="*/ 3860109 w 5544591"/>
                <a:gd name="connsiteY92" fmla="*/ 4637774 h 5545853"/>
                <a:gd name="connsiteX93" fmla="*/ 4025385 w 5544591"/>
                <a:gd name="connsiteY93" fmla="*/ 4441910 h 5545853"/>
                <a:gd name="connsiteX94" fmla="*/ 4114388 w 5544591"/>
                <a:gd name="connsiteY94" fmla="*/ 4346593 h 5545853"/>
                <a:gd name="connsiteX95" fmla="*/ 4160665 w 5544591"/>
                <a:gd name="connsiteY95" fmla="*/ 4299822 h 5545853"/>
                <a:gd name="connsiteX96" fmla="*/ 4210297 w 5544591"/>
                <a:gd name="connsiteY96" fmla="*/ 4252361 h 5545853"/>
                <a:gd name="connsiteX97" fmla="*/ 4430138 w 5544591"/>
                <a:gd name="connsiteY97" fmla="*/ 4082941 h 5545853"/>
                <a:gd name="connsiteX98" fmla="*/ 4666754 w 5544591"/>
                <a:gd name="connsiteY98" fmla="*/ 3953878 h 5545853"/>
                <a:gd name="connsiteX99" fmla="*/ 4778550 w 5544591"/>
                <a:gd name="connsiteY99" fmla="*/ 3898720 h 5545853"/>
                <a:gd name="connsiteX100" fmla="*/ 4877913 w 5544591"/>
                <a:gd name="connsiteY100" fmla="*/ 3841589 h 5545853"/>
                <a:gd name="connsiteX101" fmla="*/ 5029176 w 5544591"/>
                <a:gd name="connsiteY101" fmla="*/ 3694370 h 5545853"/>
                <a:gd name="connsiteX102" fmla="*/ 5124987 w 5544591"/>
                <a:gd name="connsiteY102" fmla="*/ 3492586 h 5545853"/>
                <a:gd name="connsiteX103" fmla="*/ 5172153 w 5544591"/>
                <a:gd name="connsiteY103" fmla="*/ 3260410 h 5545853"/>
                <a:gd name="connsiteX104" fmla="*/ 5180441 w 5544591"/>
                <a:gd name="connsiteY104" fmla="*/ 3023696 h 5545853"/>
                <a:gd name="connsiteX105" fmla="*/ 5165048 w 5544591"/>
                <a:gd name="connsiteY105" fmla="*/ 2790040 h 5545853"/>
                <a:gd name="connsiteX106" fmla="*/ 5129723 w 5544591"/>
                <a:gd name="connsiteY106" fmla="*/ 2560036 h 5545853"/>
                <a:gd name="connsiteX107" fmla="*/ 5074467 w 5544591"/>
                <a:gd name="connsiteY107" fmla="*/ 2334076 h 5545853"/>
                <a:gd name="connsiteX108" fmla="*/ 4924091 w 5544591"/>
                <a:gd name="connsiteY108" fmla="*/ 1890348 h 5545853"/>
                <a:gd name="connsiteX109" fmla="*/ 4702572 w 5544591"/>
                <a:gd name="connsiteY109" fmla="*/ 1469610 h 5545853"/>
                <a:gd name="connsiteX110" fmla="*/ 4567490 w 5544591"/>
                <a:gd name="connsiteY110" fmla="*/ 1271082 h 5545853"/>
                <a:gd name="connsiteX111" fmla="*/ 4416818 w 5544591"/>
                <a:gd name="connsiteY111" fmla="*/ 1082717 h 5545853"/>
                <a:gd name="connsiteX112" fmla="*/ 4072846 w 5544591"/>
                <a:gd name="connsiteY112" fmla="*/ 741903 h 5545853"/>
                <a:gd name="connsiteX113" fmla="*/ 3674606 w 5544591"/>
                <a:gd name="connsiteY113" fmla="*/ 464240 h 5545853"/>
                <a:gd name="connsiteX114" fmla="*/ 3621323 w 5544591"/>
                <a:gd name="connsiteY114" fmla="*/ 435033 h 5545853"/>
                <a:gd name="connsiteX115" fmla="*/ 3567349 w 5544591"/>
                <a:gd name="connsiteY115" fmla="*/ 407207 h 5545853"/>
                <a:gd name="connsiteX116" fmla="*/ 3512488 w 5544591"/>
                <a:gd name="connsiteY116" fmla="*/ 381158 h 5545853"/>
                <a:gd name="connsiteX117" fmla="*/ 3457034 w 5544591"/>
                <a:gd name="connsiteY117" fmla="*/ 356490 h 5545853"/>
                <a:gd name="connsiteX118" fmla="*/ 3229299 w 5544591"/>
                <a:gd name="connsiteY118" fmla="*/ 274099 h 5545853"/>
                <a:gd name="connsiteX119" fmla="*/ 2993965 w 5544591"/>
                <a:gd name="connsiteY119" fmla="*/ 220816 h 5545853"/>
                <a:gd name="connsiteX120" fmla="*/ 2754587 w 5544591"/>
                <a:gd name="connsiteY120" fmla="*/ 200588 h 554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5544591" h="5545853">
                  <a:moveTo>
                    <a:pt x="2754587" y="86"/>
                  </a:moveTo>
                  <a:cubicBezTo>
                    <a:pt x="2844379" y="-802"/>
                    <a:pt x="2933973" y="5217"/>
                    <a:pt x="3022580" y="16663"/>
                  </a:cubicBezTo>
                  <a:cubicBezTo>
                    <a:pt x="3111287" y="27616"/>
                    <a:pt x="3198908" y="44883"/>
                    <a:pt x="3285344" y="66295"/>
                  </a:cubicBezTo>
                  <a:cubicBezTo>
                    <a:pt x="3458218" y="109316"/>
                    <a:pt x="3625665" y="170887"/>
                    <a:pt x="3786105" y="246668"/>
                  </a:cubicBezTo>
                  <a:cubicBezTo>
                    <a:pt x="3866227" y="284854"/>
                    <a:pt x="3944967" y="325901"/>
                    <a:pt x="4021636" y="370600"/>
                  </a:cubicBezTo>
                  <a:cubicBezTo>
                    <a:pt x="4098501" y="415002"/>
                    <a:pt x="4173591" y="462464"/>
                    <a:pt x="4246411" y="513477"/>
                  </a:cubicBezTo>
                  <a:cubicBezTo>
                    <a:pt x="4392051" y="615307"/>
                    <a:pt x="4530587" y="727892"/>
                    <a:pt x="4659058" y="851824"/>
                  </a:cubicBezTo>
                  <a:cubicBezTo>
                    <a:pt x="4787529" y="975756"/>
                    <a:pt x="4907119" y="1109851"/>
                    <a:pt x="5014573" y="1254209"/>
                  </a:cubicBezTo>
                  <a:cubicBezTo>
                    <a:pt x="5122422" y="1398270"/>
                    <a:pt x="5217641" y="1552692"/>
                    <a:pt x="5299243" y="1715205"/>
                  </a:cubicBezTo>
                  <a:cubicBezTo>
                    <a:pt x="5339698" y="1796609"/>
                    <a:pt x="5376306" y="1880283"/>
                    <a:pt x="5409360" y="1965635"/>
                  </a:cubicBezTo>
                  <a:cubicBezTo>
                    <a:pt x="5417452" y="1987047"/>
                    <a:pt x="5425838" y="2008360"/>
                    <a:pt x="5433140" y="2030068"/>
                  </a:cubicBezTo>
                  <a:lnTo>
                    <a:pt x="5454947" y="2095389"/>
                  </a:lnTo>
                  <a:lnTo>
                    <a:pt x="5474287" y="2161598"/>
                  </a:lnTo>
                  <a:cubicBezTo>
                    <a:pt x="5480601" y="2183700"/>
                    <a:pt x="5485733" y="2206197"/>
                    <a:pt x="5491258" y="2228497"/>
                  </a:cubicBezTo>
                  <a:cubicBezTo>
                    <a:pt x="5533490" y="2407883"/>
                    <a:pt x="5548488" y="2593880"/>
                    <a:pt x="5543752" y="2778298"/>
                  </a:cubicBezTo>
                  <a:cubicBezTo>
                    <a:pt x="5541285" y="2870557"/>
                    <a:pt x="5531517" y="2962618"/>
                    <a:pt x="5514446" y="3053100"/>
                  </a:cubicBezTo>
                  <a:cubicBezTo>
                    <a:pt x="5497277" y="3143582"/>
                    <a:pt x="5473497" y="3232387"/>
                    <a:pt x="5446165" y="3319219"/>
                  </a:cubicBezTo>
                  <a:cubicBezTo>
                    <a:pt x="5418931" y="3406248"/>
                    <a:pt x="5389725" y="3490908"/>
                    <a:pt x="5355190" y="3576457"/>
                  </a:cubicBezTo>
                  <a:cubicBezTo>
                    <a:pt x="5337922" y="3619182"/>
                    <a:pt x="5319174" y="3661907"/>
                    <a:pt x="5297960" y="3704336"/>
                  </a:cubicBezTo>
                  <a:cubicBezTo>
                    <a:pt x="5276351" y="3746568"/>
                    <a:pt x="5252472" y="3788602"/>
                    <a:pt x="5224350" y="3828860"/>
                  </a:cubicBezTo>
                  <a:cubicBezTo>
                    <a:pt x="5196623" y="3869316"/>
                    <a:pt x="5164949" y="3908094"/>
                    <a:pt x="5130118" y="3943813"/>
                  </a:cubicBezTo>
                  <a:cubicBezTo>
                    <a:pt x="5112653" y="3961574"/>
                    <a:pt x="5094498" y="3978645"/>
                    <a:pt x="5075849" y="3994827"/>
                  </a:cubicBezTo>
                  <a:cubicBezTo>
                    <a:pt x="5057200" y="4010910"/>
                    <a:pt x="5037958" y="4026007"/>
                    <a:pt x="5018619" y="4040512"/>
                  </a:cubicBezTo>
                  <a:cubicBezTo>
                    <a:pt x="4940865" y="4098334"/>
                    <a:pt x="4862125" y="4141651"/>
                    <a:pt x="4790390" y="4184475"/>
                  </a:cubicBezTo>
                  <a:cubicBezTo>
                    <a:pt x="4718261" y="4226904"/>
                    <a:pt x="4651756" y="4269037"/>
                    <a:pt x="4589790" y="4315511"/>
                  </a:cubicBezTo>
                  <a:cubicBezTo>
                    <a:pt x="4558609" y="4338502"/>
                    <a:pt x="4528811" y="4362874"/>
                    <a:pt x="4499899" y="4388233"/>
                  </a:cubicBezTo>
                  <a:cubicBezTo>
                    <a:pt x="4470791" y="4413295"/>
                    <a:pt x="4442768" y="4439838"/>
                    <a:pt x="4415436" y="4467072"/>
                  </a:cubicBezTo>
                  <a:cubicBezTo>
                    <a:pt x="4401622" y="4480886"/>
                    <a:pt x="4388696" y="4494404"/>
                    <a:pt x="4374685" y="4509205"/>
                  </a:cubicBezTo>
                  <a:lnTo>
                    <a:pt x="4332749" y="4554101"/>
                  </a:lnTo>
                  <a:lnTo>
                    <a:pt x="4248680" y="4645274"/>
                  </a:lnTo>
                  <a:cubicBezTo>
                    <a:pt x="4192141" y="4706352"/>
                    <a:pt x="4133826" y="4767232"/>
                    <a:pt x="4074820" y="4828902"/>
                  </a:cubicBezTo>
                  <a:cubicBezTo>
                    <a:pt x="4045317" y="4859688"/>
                    <a:pt x="4015222" y="4890375"/>
                    <a:pt x="3984930" y="4921161"/>
                  </a:cubicBezTo>
                  <a:cubicBezTo>
                    <a:pt x="3954440" y="4951749"/>
                    <a:pt x="3923457" y="4982140"/>
                    <a:pt x="3891981" y="5012432"/>
                  </a:cubicBezTo>
                  <a:cubicBezTo>
                    <a:pt x="3829126" y="5073017"/>
                    <a:pt x="3763115" y="5131924"/>
                    <a:pt x="3693649" y="5187970"/>
                  </a:cubicBezTo>
                  <a:cubicBezTo>
                    <a:pt x="3624283" y="5244016"/>
                    <a:pt x="3550772" y="5296707"/>
                    <a:pt x="3473019" y="5343774"/>
                  </a:cubicBezTo>
                  <a:cubicBezTo>
                    <a:pt x="3395265" y="5390742"/>
                    <a:pt x="3312874" y="5431591"/>
                    <a:pt x="3226931" y="5463562"/>
                  </a:cubicBezTo>
                  <a:cubicBezTo>
                    <a:pt x="3140987" y="5495630"/>
                    <a:pt x="3051689" y="5518719"/>
                    <a:pt x="2961404" y="5531941"/>
                  </a:cubicBezTo>
                  <a:cubicBezTo>
                    <a:pt x="2916212" y="5538355"/>
                    <a:pt x="2870921" y="5542894"/>
                    <a:pt x="2825532" y="5544571"/>
                  </a:cubicBezTo>
                  <a:lnTo>
                    <a:pt x="2791589" y="5545656"/>
                  </a:lnTo>
                  <a:lnTo>
                    <a:pt x="2757646" y="5545854"/>
                  </a:lnTo>
                  <a:lnTo>
                    <a:pt x="2691733" y="5544374"/>
                  </a:lnTo>
                  <a:cubicBezTo>
                    <a:pt x="2340756" y="5532829"/>
                    <a:pt x="1991654" y="5456556"/>
                    <a:pt x="1666332" y="5316738"/>
                  </a:cubicBezTo>
                  <a:cubicBezTo>
                    <a:pt x="1585125" y="5281610"/>
                    <a:pt x="1505299" y="5242733"/>
                    <a:pt x="1427940" y="5199515"/>
                  </a:cubicBezTo>
                  <a:cubicBezTo>
                    <a:pt x="1350285" y="5156592"/>
                    <a:pt x="1274999" y="5109329"/>
                    <a:pt x="1202178" y="5058315"/>
                  </a:cubicBezTo>
                  <a:cubicBezTo>
                    <a:pt x="1056736" y="4956288"/>
                    <a:pt x="920963" y="4840052"/>
                    <a:pt x="795847" y="4713061"/>
                  </a:cubicBezTo>
                  <a:cubicBezTo>
                    <a:pt x="670829" y="4586169"/>
                    <a:pt x="555975" y="4445759"/>
                    <a:pt x="456809" y="4295678"/>
                  </a:cubicBezTo>
                  <a:cubicBezTo>
                    <a:pt x="357545" y="4145302"/>
                    <a:pt x="272983" y="3984861"/>
                    <a:pt x="204209" y="3817316"/>
                  </a:cubicBezTo>
                  <a:cubicBezTo>
                    <a:pt x="135336" y="3649869"/>
                    <a:pt x="83434" y="3475022"/>
                    <a:pt x="48307" y="3296623"/>
                  </a:cubicBezTo>
                  <a:cubicBezTo>
                    <a:pt x="30546" y="3207423"/>
                    <a:pt x="18113" y="3117138"/>
                    <a:pt x="9726" y="3026557"/>
                  </a:cubicBezTo>
                  <a:cubicBezTo>
                    <a:pt x="2424" y="2935878"/>
                    <a:pt x="-1523" y="2844803"/>
                    <a:pt x="549" y="2753828"/>
                  </a:cubicBezTo>
                  <a:cubicBezTo>
                    <a:pt x="2128" y="2662852"/>
                    <a:pt x="8641" y="2571975"/>
                    <a:pt x="19791" y="2481789"/>
                  </a:cubicBezTo>
                  <a:cubicBezTo>
                    <a:pt x="30743" y="2391504"/>
                    <a:pt x="46333" y="2301909"/>
                    <a:pt x="66068" y="2213302"/>
                  </a:cubicBezTo>
                  <a:cubicBezTo>
                    <a:pt x="105339" y="2036087"/>
                    <a:pt x="160398" y="1862621"/>
                    <a:pt x="230258" y="1695668"/>
                  </a:cubicBezTo>
                  <a:cubicBezTo>
                    <a:pt x="370077" y="1361761"/>
                    <a:pt x="569690" y="1053608"/>
                    <a:pt x="818048" y="790746"/>
                  </a:cubicBezTo>
                  <a:cubicBezTo>
                    <a:pt x="880409" y="725326"/>
                    <a:pt x="944151" y="661091"/>
                    <a:pt x="1011741" y="600703"/>
                  </a:cubicBezTo>
                  <a:cubicBezTo>
                    <a:pt x="1079332" y="540415"/>
                    <a:pt x="1152645" y="486638"/>
                    <a:pt x="1227833" y="436315"/>
                  </a:cubicBezTo>
                  <a:cubicBezTo>
                    <a:pt x="1378506" y="335867"/>
                    <a:pt x="1540821" y="253476"/>
                    <a:pt x="1708958" y="189537"/>
                  </a:cubicBezTo>
                  <a:cubicBezTo>
                    <a:pt x="1877096" y="125400"/>
                    <a:pt x="2050956" y="80109"/>
                    <a:pt x="2225803" y="48731"/>
                  </a:cubicBezTo>
                  <a:cubicBezTo>
                    <a:pt x="2400848" y="17650"/>
                    <a:pt x="2577668" y="1369"/>
                    <a:pt x="2754587" y="86"/>
                  </a:cubicBezTo>
                  <a:close/>
                  <a:moveTo>
                    <a:pt x="2754587" y="200588"/>
                  </a:moveTo>
                  <a:cubicBezTo>
                    <a:pt x="2592173" y="199404"/>
                    <a:pt x="2429660" y="220520"/>
                    <a:pt x="2273462" y="263146"/>
                  </a:cubicBezTo>
                  <a:cubicBezTo>
                    <a:pt x="2117066" y="305378"/>
                    <a:pt x="1967874" y="369909"/>
                    <a:pt x="1827858" y="447663"/>
                  </a:cubicBezTo>
                  <a:cubicBezTo>
                    <a:pt x="1687744" y="525614"/>
                    <a:pt x="1556609" y="617181"/>
                    <a:pt x="1433663" y="717136"/>
                  </a:cubicBezTo>
                  <a:cubicBezTo>
                    <a:pt x="1371993" y="767064"/>
                    <a:pt x="1313283" y="820150"/>
                    <a:pt x="1254179" y="872742"/>
                  </a:cubicBezTo>
                  <a:cubicBezTo>
                    <a:pt x="1195074" y="925236"/>
                    <a:pt x="1137450" y="979801"/>
                    <a:pt x="1084265" y="1038610"/>
                  </a:cubicBezTo>
                  <a:cubicBezTo>
                    <a:pt x="870048" y="1272364"/>
                    <a:pt x="699049" y="1545785"/>
                    <a:pt x="581334" y="1839729"/>
                  </a:cubicBezTo>
                  <a:cubicBezTo>
                    <a:pt x="522426" y="1986652"/>
                    <a:pt x="476938" y="2138804"/>
                    <a:pt x="446153" y="2293522"/>
                  </a:cubicBezTo>
                  <a:cubicBezTo>
                    <a:pt x="430859" y="2370881"/>
                    <a:pt x="419018" y="2448931"/>
                    <a:pt x="410335" y="2527178"/>
                  </a:cubicBezTo>
                  <a:cubicBezTo>
                    <a:pt x="401948" y="2605425"/>
                    <a:pt x="396619" y="2684066"/>
                    <a:pt x="394350" y="2762610"/>
                  </a:cubicBezTo>
                  <a:cubicBezTo>
                    <a:pt x="392376" y="2841251"/>
                    <a:pt x="392968" y="2919991"/>
                    <a:pt x="397902" y="2998534"/>
                  </a:cubicBezTo>
                  <a:cubicBezTo>
                    <a:pt x="401849" y="3077078"/>
                    <a:pt x="409841" y="3155423"/>
                    <a:pt x="420498" y="3233473"/>
                  </a:cubicBezTo>
                  <a:cubicBezTo>
                    <a:pt x="442403" y="3389474"/>
                    <a:pt x="478912" y="3543895"/>
                    <a:pt x="530912" y="3693581"/>
                  </a:cubicBezTo>
                  <a:cubicBezTo>
                    <a:pt x="582814" y="3843168"/>
                    <a:pt x="649121" y="3988413"/>
                    <a:pt x="729342" y="4125962"/>
                  </a:cubicBezTo>
                  <a:cubicBezTo>
                    <a:pt x="769600" y="4194638"/>
                    <a:pt x="812917" y="4261834"/>
                    <a:pt x="859490" y="4326661"/>
                  </a:cubicBezTo>
                  <a:cubicBezTo>
                    <a:pt x="882678" y="4359223"/>
                    <a:pt x="906952" y="4390996"/>
                    <a:pt x="931718" y="4422373"/>
                  </a:cubicBezTo>
                  <a:cubicBezTo>
                    <a:pt x="956880" y="4453652"/>
                    <a:pt x="982534" y="4484734"/>
                    <a:pt x="1009077" y="4515125"/>
                  </a:cubicBezTo>
                  <a:cubicBezTo>
                    <a:pt x="1114952" y="4636689"/>
                    <a:pt x="1232076" y="4748781"/>
                    <a:pt x="1358080" y="4850215"/>
                  </a:cubicBezTo>
                  <a:cubicBezTo>
                    <a:pt x="1374065" y="4862648"/>
                    <a:pt x="1389557" y="4875673"/>
                    <a:pt x="1405640" y="4887908"/>
                  </a:cubicBezTo>
                  <a:lnTo>
                    <a:pt x="1454088" y="4924615"/>
                  </a:lnTo>
                  <a:lnTo>
                    <a:pt x="1503227" y="4960432"/>
                  </a:lnTo>
                  <a:lnTo>
                    <a:pt x="1553254" y="4995066"/>
                  </a:lnTo>
                  <a:cubicBezTo>
                    <a:pt x="1620548" y="5040258"/>
                    <a:pt x="1689717" y="5082983"/>
                    <a:pt x="1761156" y="5122057"/>
                  </a:cubicBezTo>
                  <a:cubicBezTo>
                    <a:pt x="1903836" y="5200107"/>
                    <a:pt x="2054706" y="5265033"/>
                    <a:pt x="2212186" y="5309534"/>
                  </a:cubicBezTo>
                  <a:cubicBezTo>
                    <a:pt x="2369568" y="5353937"/>
                    <a:pt x="2532673" y="5378605"/>
                    <a:pt x="2696272" y="5382354"/>
                  </a:cubicBezTo>
                  <a:lnTo>
                    <a:pt x="2757547" y="5382749"/>
                  </a:lnTo>
                  <a:cubicBezTo>
                    <a:pt x="2777380" y="5382453"/>
                    <a:pt x="2797115" y="5381861"/>
                    <a:pt x="2816849" y="5380479"/>
                  </a:cubicBezTo>
                  <a:cubicBezTo>
                    <a:pt x="2856219" y="5377618"/>
                    <a:pt x="2895392" y="5372882"/>
                    <a:pt x="2933874" y="5365383"/>
                  </a:cubicBezTo>
                  <a:cubicBezTo>
                    <a:pt x="3010937" y="5350681"/>
                    <a:pt x="3085632" y="5326308"/>
                    <a:pt x="3156281" y="5293155"/>
                  </a:cubicBezTo>
                  <a:cubicBezTo>
                    <a:pt x="3227128" y="5260297"/>
                    <a:pt x="3293731" y="5218164"/>
                    <a:pt x="3356684" y="5170407"/>
                  </a:cubicBezTo>
                  <a:cubicBezTo>
                    <a:pt x="3419736" y="5122847"/>
                    <a:pt x="3478840" y="5068873"/>
                    <a:pt x="3535577" y="5011545"/>
                  </a:cubicBezTo>
                  <a:cubicBezTo>
                    <a:pt x="3592412" y="4954216"/>
                    <a:pt x="3646484" y="4893039"/>
                    <a:pt x="3700261" y="4830481"/>
                  </a:cubicBezTo>
                  <a:cubicBezTo>
                    <a:pt x="3727099" y="4799103"/>
                    <a:pt x="3753544" y="4767232"/>
                    <a:pt x="3780086" y="4734967"/>
                  </a:cubicBezTo>
                  <a:lnTo>
                    <a:pt x="3860109" y="4637774"/>
                  </a:lnTo>
                  <a:cubicBezTo>
                    <a:pt x="3913886" y="4572651"/>
                    <a:pt x="3967662" y="4506245"/>
                    <a:pt x="4025385" y="4441910"/>
                  </a:cubicBezTo>
                  <a:cubicBezTo>
                    <a:pt x="4054296" y="4409743"/>
                    <a:pt x="4083898" y="4377971"/>
                    <a:pt x="4114388" y="4346593"/>
                  </a:cubicBezTo>
                  <a:lnTo>
                    <a:pt x="4160665" y="4299822"/>
                  </a:lnTo>
                  <a:cubicBezTo>
                    <a:pt x="4176255" y="4284331"/>
                    <a:pt x="4193424" y="4267853"/>
                    <a:pt x="4210297" y="4252361"/>
                  </a:cubicBezTo>
                  <a:cubicBezTo>
                    <a:pt x="4277986" y="4189507"/>
                    <a:pt x="4352385" y="4132672"/>
                    <a:pt x="4430138" y="4082941"/>
                  </a:cubicBezTo>
                  <a:cubicBezTo>
                    <a:pt x="4507793" y="4033013"/>
                    <a:pt x="4589297" y="3991472"/>
                    <a:pt x="4666754" y="3953878"/>
                  </a:cubicBezTo>
                  <a:cubicBezTo>
                    <a:pt x="4705434" y="3935130"/>
                    <a:pt x="4743126" y="3917172"/>
                    <a:pt x="4778550" y="3898720"/>
                  </a:cubicBezTo>
                  <a:cubicBezTo>
                    <a:pt x="4814071" y="3880466"/>
                    <a:pt x="4847521" y="3862014"/>
                    <a:pt x="4877913" y="3841589"/>
                  </a:cubicBezTo>
                  <a:cubicBezTo>
                    <a:pt x="4939089" y="3801331"/>
                    <a:pt x="4988622" y="3753475"/>
                    <a:pt x="5029176" y="3694370"/>
                  </a:cubicBezTo>
                  <a:cubicBezTo>
                    <a:pt x="5069435" y="3635364"/>
                    <a:pt x="5101208" y="3566491"/>
                    <a:pt x="5124987" y="3492586"/>
                  </a:cubicBezTo>
                  <a:cubicBezTo>
                    <a:pt x="5148570" y="3418779"/>
                    <a:pt x="5163667" y="3339151"/>
                    <a:pt x="5172153" y="3260410"/>
                  </a:cubicBezTo>
                  <a:cubicBezTo>
                    <a:pt x="5180342" y="3181374"/>
                    <a:pt x="5182118" y="3102140"/>
                    <a:pt x="5180441" y="3023696"/>
                  </a:cubicBezTo>
                  <a:cubicBezTo>
                    <a:pt x="5177974" y="2945153"/>
                    <a:pt x="5172646" y="2867301"/>
                    <a:pt x="5165048" y="2790040"/>
                  </a:cubicBezTo>
                  <a:cubicBezTo>
                    <a:pt x="5157450" y="2712780"/>
                    <a:pt x="5145906" y="2635914"/>
                    <a:pt x="5129723" y="2560036"/>
                  </a:cubicBezTo>
                  <a:cubicBezTo>
                    <a:pt x="5113739" y="2484058"/>
                    <a:pt x="5094695" y="2408968"/>
                    <a:pt x="5074467" y="2334076"/>
                  </a:cubicBezTo>
                  <a:cubicBezTo>
                    <a:pt x="5034012" y="2184391"/>
                    <a:pt x="4986452" y="2035100"/>
                    <a:pt x="4924091" y="1890348"/>
                  </a:cubicBezTo>
                  <a:cubicBezTo>
                    <a:pt x="4861730" y="1745596"/>
                    <a:pt x="4787529" y="1604791"/>
                    <a:pt x="4702572" y="1469610"/>
                  </a:cubicBezTo>
                  <a:cubicBezTo>
                    <a:pt x="4659847" y="1402118"/>
                    <a:pt x="4614951" y="1335811"/>
                    <a:pt x="4567490" y="1271082"/>
                  </a:cubicBezTo>
                  <a:cubicBezTo>
                    <a:pt x="4520029" y="1206353"/>
                    <a:pt x="4469410" y="1143795"/>
                    <a:pt x="4416818" y="1082717"/>
                  </a:cubicBezTo>
                  <a:cubicBezTo>
                    <a:pt x="4311929" y="960363"/>
                    <a:pt x="4196877" y="846002"/>
                    <a:pt x="4072846" y="741903"/>
                  </a:cubicBezTo>
                  <a:cubicBezTo>
                    <a:pt x="3949112" y="637409"/>
                    <a:pt x="3815806" y="543868"/>
                    <a:pt x="3674606" y="464240"/>
                  </a:cubicBezTo>
                  <a:cubicBezTo>
                    <a:pt x="3656845" y="454570"/>
                    <a:pt x="3639183" y="444505"/>
                    <a:pt x="3621323" y="435033"/>
                  </a:cubicBezTo>
                  <a:lnTo>
                    <a:pt x="3567349" y="407207"/>
                  </a:lnTo>
                  <a:lnTo>
                    <a:pt x="3512488" y="381158"/>
                  </a:lnTo>
                  <a:cubicBezTo>
                    <a:pt x="3494134" y="372573"/>
                    <a:pt x="3475486" y="364778"/>
                    <a:pt x="3457034" y="356490"/>
                  </a:cubicBezTo>
                  <a:cubicBezTo>
                    <a:pt x="3382832" y="324323"/>
                    <a:pt x="3306559" y="297188"/>
                    <a:pt x="3229299" y="274099"/>
                  </a:cubicBezTo>
                  <a:cubicBezTo>
                    <a:pt x="3152038" y="251108"/>
                    <a:pt x="3073298" y="233544"/>
                    <a:pt x="2993965" y="220816"/>
                  </a:cubicBezTo>
                  <a:cubicBezTo>
                    <a:pt x="2914535" y="208284"/>
                    <a:pt x="2834511" y="201574"/>
                    <a:pt x="2754587" y="20058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8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22" name="Freeform: Shape 21">
              <a:extLst>
                <a:ext uri="{FF2B5EF4-FFF2-40B4-BE49-F238E27FC236}">
                  <a16:creationId xmlns:a16="http://schemas.microsoft.com/office/drawing/2014/main" id="{9138EF5A-7D48-4F87-80DD-69C1A04EA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52559" y="111079"/>
              <a:ext cx="6584749" cy="6477946"/>
            </a:xfrm>
            <a:custGeom>
              <a:avLst/>
              <a:gdLst>
                <a:gd name="connsiteX0" fmla="*/ 3053902 w 6107804"/>
                <a:gd name="connsiteY0" fmla="*/ 0 h 6008737"/>
                <a:gd name="connsiteX1" fmla="*/ 0 w 6107804"/>
                <a:gd name="connsiteY1" fmla="*/ 3004369 h 6008737"/>
                <a:gd name="connsiteX2" fmla="*/ 3053902 w 6107804"/>
                <a:gd name="connsiteY2" fmla="*/ 6008738 h 6008737"/>
                <a:gd name="connsiteX3" fmla="*/ 6107804 w 6107804"/>
                <a:gd name="connsiteY3" fmla="*/ 3004369 h 6008737"/>
                <a:gd name="connsiteX4" fmla="*/ 3053902 w 6107804"/>
                <a:gd name="connsiteY4" fmla="*/ 0 h 6008737"/>
                <a:gd name="connsiteX5" fmla="*/ 5733442 w 6107804"/>
                <a:gd name="connsiteY5" fmla="*/ 3262890 h 6008737"/>
                <a:gd name="connsiteX6" fmla="*/ 5726634 w 6107804"/>
                <a:gd name="connsiteY6" fmla="*/ 3326040 h 6008737"/>
                <a:gd name="connsiteX7" fmla="*/ 5717556 w 6107804"/>
                <a:gd name="connsiteY7" fmla="*/ 3388993 h 6008737"/>
                <a:gd name="connsiteX8" fmla="*/ 5706801 w 6107804"/>
                <a:gd name="connsiteY8" fmla="*/ 3451847 h 6008737"/>
                <a:gd name="connsiteX9" fmla="*/ 5644342 w 6107804"/>
                <a:gd name="connsiteY9" fmla="*/ 3698034 h 6008737"/>
                <a:gd name="connsiteX10" fmla="*/ 5539453 w 6107804"/>
                <a:gd name="connsiteY10" fmla="*/ 3919651 h 6008737"/>
                <a:gd name="connsiteX11" fmla="*/ 5370625 w 6107804"/>
                <a:gd name="connsiteY11" fmla="*/ 4093906 h 6008737"/>
                <a:gd name="connsiteX12" fmla="*/ 5145949 w 6107804"/>
                <a:gd name="connsiteY12" fmla="*/ 4231751 h 6008737"/>
                <a:gd name="connsiteX13" fmla="*/ 4699161 w 6107804"/>
                <a:gd name="connsiteY13" fmla="*/ 4557961 h 6008737"/>
                <a:gd name="connsiteX14" fmla="*/ 4603646 w 6107804"/>
                <a:gd name="connsiteY14" fmla="*/ 4655745 h 6008737"/>
                <a:gd name="connsiteX15" fmla="*/ 4510994 w 6107804"/>
                <a:gd name="connsiteY15" fmla="*/ 4754615 h 6008737"/>
                <a:gd name="connsiteX16" fmla="*/ 4327463 w 6107804"/>
                <a:gd name="connsiteY16" fmla="*/ 4952058 h 6008737"/>
                <a:gd name="connsiteX17" fmla="*/ 4235008 w 6107804"/>
                <a:gd name="connsiteY17" fmla="*/ 5049250 h 6008737"/>
                <a:gd name="connsiteX18" fmla="*/ 4140479 w 6107804"/>
                <a:gd name="connsiteY18" fmla="*/ 5143778 h 6008737"/>
                <a:gd name="connsiteX19" fmla="*/ 3942444 w 6107804"/>
                <a:gd name="connsiteY19" fmla="*/ 5320795 h 6008737"/>
                <a:gd name="connsiteX20" fmla="*/ 3726550 w 6107804"/>
                <a:gd name="connsiteY20" fmla="*/ 5470383 h 6008737"/>
                <a:gd name="connsiteX21" fmla="*/ 3490921 w 6107804"/>
                <a:gd name="connsiteY21" fmla="*/ 5578330 h 6008737"/>
                <a:gd name="connsiteX22" fmla="*/ 3429349 w 6107804"/>
                <a:gd name="connsiteY22" fmla="*/ 5597374 h 6008737"/>
                <a:gd name="connsiteX23" fmla="*/ 3366989 w 6107804"/>
                <a:gd name="connsiteY23" fmla="*/ 5613062 h 6008737"/>
                <a:gd name="connsiteX24" fmla="*/ 3303838 w 6107804"/>
                <a:gd name="connsiteY24" fmla="*/ 5625002 h 6008737"/>
                <a:gd name="connsiteX25" fmla="*/ 3240195 w 6107804"/>
                <a:gd name="connsiteY25" fmla="*/ 5633487 h 6008737"/>
                <a:gd name="connsiteX26" fmla="*/ 3176157 w 6107804"/>
                <a:gd name="connsiteY26" fmla="*/ 5638717 h 6008737"/>
                <a:gd name="connsiteX27" fmla="*/ 3111921 w 6107804"/>
                <a:gd name="connsiteY27" fmla="*/ 5640789 h 6008737"/>
                <a:gd name="connsiteX28" fmla="*/ 3047488 w 6107804"/>
                <a:gd name="connsiteY28" fmla="*/ 5639803 h 6008737"/>
                <a:gd name="connsiteX29" fmla="*/ 2981576 w 6107804"/>
                <a:gd name="connsiteY29" fmla="*/ 5635560 h 6008737"/>
                <a:gd name="connsiteX30" fmla="*/ 2463547 w 6107804"/>
                <a:gd name="connsiteY30" fmla="*/ 5552280 h 6008737"/>
                <a:gd name="connsiteX31" fmla="*/ 2338135 w 6107804"/>
                <a:gd name="connsiteY31" fmla="*/ 5515673 h 6008737"/>
                <a:gd name="connsiteX32" fmla="*/ 2214992 w 6107804"/>
                <a:gd name="connsiteY32" fmla="*/ 5472948 h 6008737"/>
                <a:gd name="connsiteX33" fmla="*/ 2154407 w 6107804"/>
                <a:gd name="connsiteY33" fmla="*/ 5449464 h 6008737"/>
                <a:gd name="connsiteX34" fmla="*/ 2094217 w 6107804"/>
                <a:gd name="connsiteY34" fmla="*/ 5424894 h 6008737"/>
                <a:gd name="connsiteX35" fmla="*/ 2064122 w 6107804"/>
                <a:gd name="connsiteY35" fmla="*/ 5412659 h 6008737"/>
                <a:gd name="connsiteX36" fmla="*/ 2034718 w 6107804"/>
                <a:gd name="connsiteY36" fmla="*/ 5398845 h 6008737"/>
                <a:gd name="connsiteX37" fmla="*/ 1976008 w 6107804"/>
                <a:gd name="connsiteY37" fmla="*/ 5371316 h 6008737"/>
                <a:gd name="connsiteX38" fmla="*/ 1151208 w 6107804"/>
                <a:gd name="connsiteY38" fmla="*/ 4764384 h 6008737"/>
                <a:gd name="connsiteX39" fmla="*/ 619661 w 6107804"/>
                <a:gd name="connsiteY39" fmla="*/ 3903173 h 6008737"/>
                <a:gd name="connsiteX40" fmla="*/ 485467 w 6107804"/>
                <a:gd name="connsiteY40" fmla="*/ 3416325 h 6008737"/>
                <a:gd name="connsiteX41" fmla="*/ 443531 w 6107804"/>
                <a:gd name="connsiteY41" fmla="*/ 2913393 h 6008737"/>
                <a:gd name="connsiteX42" fmla="*/ 492177 w 6107804"/>
                <a:gd name="connsiteY42" fmla="*/ 2410461 h 6008737"/>
                <a:gd name="connsiteX43" fmla="*/ 633968 w 6107804"/>
                <a:gd name="connsiteY43" fmla="*/ 1923909 h 6008737"/>
                <a:gd name="connsiteX44" fmla="*/ 1169067 w 6107804"/>
                <a:gd name="connsiteY44" fmla="*/ 1051845 h 6008737"/>
                <a:gd name="connsiteX45" fmla="*/ 2008274 w 6107804"/>
                <a:gd name="connsiteY45" fmla="*/ 423007 h 6008737"/>
                <a:gd name="connsiteX46" fmla="*/ 2069352 w 6107804"/>
                <a:gd name="connsiteY46" fmla="*/ 395873 h 6008737"/>
                <a:gd name="connsiteX47" fmla="*/ 2130923 w 6107804"/>
                <a:gd name="connsiteY47" fmla="*/ 369626 h 6008737"/>
                <a:gd name="connsiteX48" fmla="*/ 2193580 w 6107804"/>
                <a:gd name="connsiteY48" fmla="*/ 345846 h 6008737"/>
                <a:gd name="connsiteX49" fmla="*/ 2256730 w 6107804"/>
                <a:gd name="connsiteY49" fmla="*/ 323053 h 6008737"/>
                <a:gd name="connsiteX50" fmla="*/ 2320670 w 6107804"/>
                <a:gd name="connsiteY50" fmla="*/ 302529 h 6008737"/>
                <a:gd name="connsiteX51" fmla="*/ 2385004 w 6107804"/>
                <a:gd name="connsiteY51" fmla="*/ 283090 h 6008737"/>
                <a:gd name="connsiteX52" fmla="*/ 2450127 w 6107804"/>
                <a:gd name="connsiteY52" fmla="*/ 266119 h 6008737"/>
                <a:gd name="connsiteX53" fmla="*/ 2482788 w 6107804"/>
                <a:gd name="connsiteY53" fmla="*/ 257732 h 6008737"/>
                <a:gd name="connsiteX54" fmla="*/ 2499069 w 6107804"/>
                <a:gd name="connsiteY54" fmla="*/ 253587 h 6008737"/>
                <a:gd name="connsiteX55" fmla="*/ 2515547 w 6107804"/>
                <a:gd name="connsiteY55" fmla="*/ 250233 h 6008737"/>
                <a:gd name="connsiteX56" fmla="*/ 3051337 w 6107804"/>
                <a:gd name="connsiteY56" fmla="*/ 190832 h 6008737"/>
                <a:gd name="connsiteX57" fmla="*/ 3584364 w 6107804"/>
                <a:gd name="connsiteY57" fmla="*/ 263257 h 6008737"/>
                <a:gd name="connsiteX58" fmla="*/ 3839431 w 6107804"/>
                <a:gd name="connsiteY58" fmla="*/ 348313 h 6008737"/>
                <a:gd name="connsiteX59" fmla="*/ 4082756 w 6107804"/>
                <a:gd name="connsiteY59" fmla="*/ 460700 h 6008737"/>
                <a:gd name="connsiteX60" fmla="*/ 4312663 w 6107804"/>
                <a:gd name="connsiteY60" fmla="*/ 596374 h 6008737"/>
                <a:gd name="connsiteX61" fmla="*/ 4527768 w 6107804"/>
                <a:gd name="connsiteY61" fmla="*/ 752474 h 6008737"/>
                <a:gd name="connsiteX62" fmla="*/ 4728072 w 6107804"/>
                <a:gd name="connsiteY62" fmla="*/ 924952 h 6008737"/>
                <a:gd name="connsiteX63" fmla="*/ 4912589 w 6107804"/>
                <a:gd name="connsiteY63" fmla="*/ 1112232 h 6008737"/>
                <a:gd name="connsiteX64" fmla="*/ 5081911 w 6107804"/>
                <a:gd name="connsiteY64" fmla="*/ 1311352 h 6008737"/>
                <a:gd name="connsiteX65" fmla="*/ 5234852 w 6107804"/>
                <a:gd name="connsiteY65" fmla="*/ 1521327 h 6008737"/>
                <a:gd name="connsiteX66" fmla="*/ 5371020 w 6107804"/>
                <a:gd name="connsiteY66" fmla="*/ 1740774 h 6008737"/>
                <a:gd name="connsiteX67" fmla="*/ 5489229 w 6107804"/>
                <a:gd name="connsiteY67" fmla="*/ 1968607 h 6008737"/>
                <a:gd name="connsiteX68" fmla="*/ 5663681 w 6107804"/>
                <a:gd name="connsiteY68" fmla="*/ 2446773 h 6008737"/>
                <a:gd name="connsiteX69" fmla="*/ 5715385 w 6107804"/>
                <a:gd name="connsiteY69" fmla="*/ 2694736 h 6008737"/>
                <a:gd name="connsiteX70" fmla="*/ 5724266 w 6107804"/>
                <a:gd name="connsiteY70" fmla="*/ 2757393 h 6008737"/>
                <a:gd name="connsiteX71" fmla="*/ 5731469 w 6107804"/>
                <a:gd name="connsiteY71" fmla="*/ 2820247 h 6008737"/>
                <a:gd name="connsiteX72" fmla="*/ 5737291 w 6107804"/>
                <a:gd name="connsiteY72" fmla="*/ 2883200 h 6008737"/>
                <a:gd name="connsiteX73" fmla="*/ 5741139 w 6107804"/>
                <a:gd name="connsiteY73" fmla="*/ 2946350 h 6008737"/>
                <a:gd name="connsiteX74" fmla="*/ 5738376 w 6107804"/>
                <a:gd name="connsiteY74" fmla="*/ 3199542 h 6008737"/>
                <a:gd name="connsiteX75" fmla="*/ 5733442 w 6107804"/>
                <a:gd name="connsiteY75" fmla="*/ 3262890 h 600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107804" h="6008737">
                  <a:moveTo>
                    <a:pt x="3053902" y="0"/>
                  </a:moveTo>
                  <a:cubicBezTo>
                    <a:pt x="1367300" y="0"/>
                    <a:pt x="0" y="1345098"/>
                    <a:pt x="0" y="3004369"/>
                  </a:cubicBezTo>
                  <a:cubicBezTo>
                    <a:pt x="0" y="4663639"/>
                    <a:pt x="1367300" y="6008738"/>
                    <a:pt x="3053902" y="6008738"/>
                  </a:cubicBezTo>
                  <a:cubicBezTo>
                    <a:pt x="4740505" y="6008738"/>
                    <a:pt x="6107804" y="4663639"/>
                    <a:pt x="6107804" y="3004369"/>
                  </a:cubicBezTo>
                  <a:cubicBezTo>
                    <a:pt x="6107804" y="1345098"/>
                    <a:pt x="4740505" y="0"/>
                    <a:pt x="3053902" y="0"/>
                  </a:cubicBezTo>
                  <a:close/>
                  <a:moveTo>
                    <a:pt x="5733442" y="3262890"/>
                  </a:moveTo>
                  <a:lnTo>
                    <a:pt x="5726634" y="3326040"/>
                  </a:lnTo>
                  <a:lnTo>
                    <a:pt x="5717556" y="3388993"/>
                  </a:lnTo>
                  <a:cubicBezTo>
                    <a:pt x="5714596" y="3410010"/>
                    <a:pt x="5710353" y="3430830"/>
                    <a:pt x="5706801" y="3451847"/>
                  </a:cubicBezTo>
                  <a:cubicBezTo>
                    <a:pt x="5691013" y="3535422"/>
                    <a:pt x="5671081" y="3618800"/>
                    <a:pt x="5644342" y="3698034"/>
                  </a:cubicBezTo>
                  <a:cubicBezTo>
                    <a:pt x="5617601" y="3777267"/>
                    <a:pt x="5584349" y="3852949"/>
                    <a:pt x="5539453" y="3919651"/>
                  </a:cubicBezTo>
                  <a:cubicBezTo>
                    <a:pt x="5495248" y="3987044"/>
                    <a:pt x="5438511" y="4044274"/>
                    <a:pt x="5370625" y="4093906"/>
                  </a:cubicBezTo>
                  <a:cubicBezTo>
                    <a:pt x="5303034" y="4143834"/>
                    <a:pt x="5224788" y="4186362"/>
                    <a:pt x="5145949" y="4231751"/>
                  </a:cubicBezTo>
                  <a:cubicBezTo>
                    <a:pt x="4986692" y="4320655"/>
                    <a:pt x="4829803" y="4427813"/>
                    <a:pt x="4699161" y="4557961"/>
                  </a:cubicBezTo>
                  <a:cubicBezTo>
                    <a:pt x="4665909" y="4590326"/>
                    <a:pt x="4634728" y="4622888"/>
                    <a:pt x="4603646" y="4655745"/>
                  </a:cubicBezTo>
                  <a:lnTo>
                    <a:pt x="4510994" y="4754615"/>
                  </a:lnTo>
                  <a:cubicBezTo>
                    <a:pt x="4449619" y="4820626"/>
                    <a:pt x="4388936" y="4886836"/>
                    <a:pt x="4327463" y="4952058"/>
                  </a:cubicBezTo>
                  <a:cubicBezTo>
                    <a:pt x="4296776" y="4984718"/>
                    <a:pt x="4266089" y="5017181"/>
                    <a:pt x="4235008" y="5049250"/>
                  </a:cubicBezTo>
                  <a:cubicBezTo>
                    <a:pt x="4203926" y="5081318"/>
                    <a:pt x="4172351" y="5112794"/>
                    <a:pt x="4140479" y="5143778"/>
                  </a:cubicBezTo>
                  <a:cubicBezTo>
                    <a:pt x="4076935" y="5205941"/>
                    <a:pt x="4011120" y="5265441"/>
                    <a:pt x="3942444" y="5320795"/>
                  </a:cubicBezTo>
                  <a:cubicBezTo>
                    <a:pt x="3873966" y="5376348"/>
                    <a:pt x="3801738" y="5426375"/>
                    <a:pt x="3726550" y="5470383"/>
                  </a:cubicBezTo>
                  <a:cubicBezTo>
                    <a:pt x="3651164" y="5513897"/>
                    <a:pt x="3572424" y="5550800"/>
                    <a:pt x="3490921" y="5578330"/>
                  </a:cubicBezTo>
                  <a:cubicBezTo>
                    <a:pt x="3470595" y="5585434"/>
                    <a:pt x="3449775" y="5590960"/>
                    <a:pt x="3429349" y="5597374"/>
                  </a:cubicBezTo>
                  <a:cubicBezTo>
                    <a:pt x="3408629" y="5602998"/>
                    <a:pt x="3387710" y="5607833"/>
                    <a:pt x="3366989" y="5613062"/>
                  </a:cubicBezTo>
                  <a:cubicBezTo>
                    <a:pt x="3345873" y="5617108"/>
                    <a:pt x="3324856" y="5621252"/>
                    <a:pt x="3303838" y="5625002"/>
                  </a:cubicBezTo>
                  <a:cubicBezTo>
                    <a:pt x="3282526" y="5627764"/>
                    <a:pt x="3261410" y="5631119"/>
                    <a:pt x="3240195" y="5633487"/>
                  </a:cubicBezTo>
                  <a:cubicBezTo>
                    <a:pt x="3218783" y="5635165"/>
                    <a:pt x="3197569" y="5637533"/>
                    <a:pt x="3176157" y="5638717"/>
                  </a:cubicBezTo>
                  <a:cubicBezTo>
                    <a:pt x="3154745" y="5639309"/>
                    <a:pt x="3133333" y="5640592"/>
                    <a:pt x="3111921" y="5640789"/>
                  </a:cubicBezTo>
                  <a:cubicBezTo>
                    <a:pt x="3090411" y="5640395"/>
                    <a:pt x="3069098" y="5640395"/>
                    <a:pt x="3047488" y="5639803"/>
                  </a:cubicBezTo>
                  <a:lnTo>
                    <a:pt x="2981576" y="5635560"/>
                  </a:lnTo>
                  <a:cubicBezTo>
                    <a:pt x="2805939" y="5624509"/>
                    <a:pt x="2632276" y="5596190"/>
                    <a:pt x="2463547" y="5552280"/>
                  </a:cubicBezTo>
                  <a:lnTo>
                    <a:pt x="2338135" y="5515673"/>
                  </a:lnTo>
                  <a:cubicBezTo>
                    <a:pt x="2296791" y="5502254"/>
                    <a:pt x="2256039" y="5486960"/>
                    <a:pt x="2214992" y="5472948"/>
                  </a:cubicBezTo>
                  <a:cubicBezTo>
                    <a:pt x="2194369" y="5466337"/>
                    <a:pt x="2174438" y="5457555"/>
                    <a:pt x="2154407" y="5449464"/>
                  </a:cubicBezTo>
                  <a:lnTo>
                    <a:pt x="2094217" y="5424894"/>
                  </a:lnTo>
                  <a:lnTo>
                    <a:pt x="2064122" y="5412659"/>
                  </a:lnTo>
                  <a:lnTo>
                    <a:pt x="2034718" y="5398845"/>
                  </a:lnTo>
                  <a:lnTo>
                    <a:pt x="1976008" y="5371316"/>
                  </a:lnTo>
                  <a:cubicBezTo>
                    <a:pt x="1664895" y="5221137"/>
                    <a:pt x="1383087" y="5015208"/>
                    <a:pt x="1151208" y="4764384"/>
                  </a:cubicBezTo>
                  <a:cubicBezTo>
                    <a:pt x="919328" y="4513559"/>
                    <a:pt x="739844" y="4218529"/>
                    <a:pt x="619661" y="3903173"/>
                  </a:cubicBezTo>
                  <a:cubicBezTo>
                    <a:pt x="560063" y="3745298"/>
                    <a:pt x="514180" y="3582291"/>
                    <a:pt x="485467" y="3416325"/>
                  </a:cubicBezTo>
                  <a:cubicBezTo>
                    <a:pt x="456457" y="3250457"/>
                    <a:pt x="442248" y="3082024"/>
                    <a:pt x="443531" y="2913393"/>
                  </a:cubicBezTo>
                  <a:cubicBezTo>
                    <a:pt x="444419" y="2744763"/>
                    <a:pt x="460700" y="2576329"/>
                    <a:pt x="492177" y="2410461"/>
                  </a:cubicBezTo>
                  <a:cubicBezTo>
                    <a:pt x="523752" y="2244593"/>
                    <a:pt x="572200" y="2081784"/>
                    <a:pt x="633968" y="1923909"/>
                  </a:cubicBezTo>
                  <a:cubicBezTo>
                    <a:pt x="757802" y="1607961"/>
                    <a:pt x="937385" y="1310563"/>
                    <a:pt x="1169067" y="1051845"/>
                  </a:cubicBezTo>
                  <a:cubicBezTo>
                    <a:pt x="1400059" y="793225"/>
                    <a:pt x="1684826" y="573482"/>
                    <a:pt x="2008274" y="423007"/>
                  </a:cubicBezTo>
                  <a:lnTo>
                    <a:pt x="2069352" y="395873"/>
                  </a:lnTo>
                  <a:cubicBezTo>
                    <a:pt x="2089777" y="386992"/>
                    <a:pt x="2109906" y="377125"/>
                    <a:pt x="2130923" y="369626"/>
                  </a:cubicBezTo>
                  <a:lnTo>
                    <a:pt x="2193580" y="345846"/>
                  </a:lnTo>
                  <a:cubicBezTo>
                    <a:pt x="2214597" y="338149"/>
                    <a:pt x="2235220" y="329466"/>
                    <a:pt x="2256730" y="323053"/>
                  </a:cubicBezTo>
                  <a:lnTo>
                    <a:pt x="2320670" y="302529"/>
                  </a:lnTo>
                  <a:cubicBezTo>
                    <a:pt x="2342081" y="295918"/>
                    <a:pt x="2363197" y="288221"/>
                    <a:pt x="2385004" y="283090"/>
                  </a:cubicBezTo>
                  <a:lnTo>
                    <a:pt x="2450127" y="266119"/>
                  </a:lnTo>
                  <a:lnTo>
                    <a:pt x="2482788" y="257732"/>
                  </a:lnTo>
                  <a:lnTo>
                    <a:pt x="2499069" y="253587"/>
                  </a:lnTo>
                  <a:lnTo>
                    <a:pt x="2515547" y="250233"/>
                  </a:lnTo>
                  <a:cubicBezTo>
                    <a:pt x="2690986" y="211257"/>
                    <a:pt x="2871063" y="191424"/>
                    <a:pt x="3051337" y="190832"/>
                  </a:cubicBezTo>
                  <a:cubicBezTo>
                    <a:pt x="3231315" y="190635"/>
                    <a:pt x="3410997" y="216585"/>
                    <a:pt x="3584364" y="263257"/>
                  </a:cubicBezTo>
                  <a:cubicBezTo>
                    <a:pt x="3671096" y="286445"/>
                    <a:pt x="3756250" y="315159"/>
                    <a:pt x="3839431" y="348313"/>
                  </a:cubicBezTo>
                  <a:cubicBezTo>
                    <a:pt x="3922809" y="380973"/>
                    <a:pt x="4003818" y="419159"/>
                    <a:pt x="4082756" y="460700"/>
                  </a:cubicBezTo>
                  <a:cubicBezTo>
                    <a:pt x="4161793" y="502044"/>
                    <a:pt x="4238264" y="547926"/>
                    <a:pt x="4312663" y="596374"/>
                  </a:cubicBezTo>
                  <a:cubicBezTo>
                    <a:pt x="4386864" y="645217"/>
                    <a:pt x="4458500" y="697612"/>
                    <a:pt x="4527768" y="752474"/>
                  </a:cubicBezTo>
                  <a:cubicBezTo>
                    <a:pt x="4597036" y="807335"/>
                    <a:pt x="4663837" y="864960"/>
                    <a:pt x="4728072" y="924952"/>
                  </a:cubicBezTo>
                  <a:cubicBezTo>
                    <a:pt x="4792406" y="984846"/>
                    <a:pt x="4853484" y="1047898"/>
                    <a:pt x="4912589" y="1112232"/>
                  </a:cubicBezTo>
                  <a:cubicBezTo>
                    <a:pt x="4971595" y="1176764"/>
                    <a:pt x="5028134" y="1243170"/>
                    <a:pt x="5081911" y="1311352"/>
                  </a:cubicBezTo>
                  <a:cubicBezTo>
                    <a:pt x="5135292" y="1379930"/>
                    <a:pt x="5186700" y="1449691"/>
                    <a:pt x="5234852" y="1521327"/>
                  </a:cubicBezTo>
                  <a:cubicBezTo>
                    <a:pt x="5283103" y="1592963"/>
                    <a:pt x="5328887" y="1665980"/>
                    <a:pt x="5371020" y="1740774"/>
                  </a:cubicBezTo>
                  <a:cubicBezTo>
                    <a:pt x="5413547" y="1815370"/>
                    <a:pt x="5452917" y="1891446"/>
                    <a:pt x="5489229" y="1968607"/>
                  </a:cubicBezTo>
                  <a:cubicBezTo>
                    <a:pt x="5561654" y="2123227"/>
                    <a:pt x="5620266" y="2283273"/>
                    <a:pt x="5663681" y="2446773"/>
                  </a:cubicBezTo>
                  <a:cubicBezTo>
                    <a:pt x="5684896" y="2528670"/>
                    <a:pt x="5702163" y="2611358"/>
                    <a:pt x="5715385" y="2694736"/>
                  </a:cubicBezTo>
                  <a:cubicBezTo>
                    <a:pt x="5718641" y="2715555"/>
                    <a:pt x="5722095" y="2736375"/>
                    <a:pt x="5724266" y="2757393"/>
                  </a:cubicBezTo>
                  <a:cubicBezTo>
                    <a:pt x="5726634" y="2778311"/>
                    <a:pt x="5729791" y="2799229"/>
                    <a:pt x="5731469" y="2820247"/>
                  </a:cubicBezTo>
                  <a:cubicBezTo>
                    <a:pt x="5733343" y="2841264"/>
                    <a:pt x="5735613" y="2862182"/>
                    <a:pt x="5737291" y="2883200"/>
                  </a:cubicBezTo>
                  <a:lnTo>
                    <a:pt x="5741139" y="2946350"/>
                  </a:lnTo>
                  <a:cubicBezTo>
                    <a:pt x="5744493" y="3030616"/>
                    <a:pt x="5744395" y="3115177"/>
                    <a:pt x="5738376" y="3199542"/>
                  </a:cubicBezTo>
                  <a:cubicBezTo>
                    <a:pt x="5736600" y="3220658"/>
                    <a:pt x="5736008" y="3241872"/>
                    <a:pt x="5733442" y="3262890"/>
                  </a:cubicBezTo>
                  <a:close/>
                </a:path>
              </a:pathLst>
            </a:custGeom>
            <a:ln w="98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23" name="Freeform: Shape 22">
              <a:extLst>
                <a:ext uri="{FF2B5EF4-FFF2-40B4-BE49-F238E27FC236}">
                  <a16:creationId xmlns:a16="http://schemas.microsoft.com/office/drawing/2014/main" id="{AE9251B6-D4CB-40D0-8C5B-9D3F6BE03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13906" y="0"/>
              <a:ext cx="7277789" cy="6253859"/>
            </a:xfrm>
            <a:custGeom>
              <a:avLst/>
              <a:gdLst>
                <a:gd name="connsiteX0" fmla="*/ 0 w 7277789"/>
                <a:gd name="connsiteY0" fmla="*/ 0 h 6253859"/>
                <a:gd name="connsiteX1" fmla="*/ 7277789 w 7277789"/>
                <a:gd name="connsiteY1" fmla="*/ 0 h 6253859"/>
                <a:gd name="connsiteX2" fmla="*/ 7277789 w 7277789"/>
                <a:gd name="connsiteY2" fmla="*/ 6253859 h 6253859"/>
                <a:gd name="connsiteX3" fmla="*/ 4878117 w 7277789"/>
                <a:gd name="connsiteY3" fmla="*/ 6253859 h 6253859"/>
                <a:gd name="connsiteX4" fmla="*/ 5143664 w 7277789"/>
                <a:gd name="connsiteY4" fmla="*/ 6125938 h 6253859"/>
                <a:gd name="connsiteX5" fmla="*/ 6795802 w 7277789"/>
                <a:gd name="connsiteY5" fmla="*/ 3350052 h 6253859"/>
                <a:gd name="connsiteX6" fmla="*/ 3638894 w 7277789"/>
                <a:gd name="connsiteY6" fmla="*/ 193144 h 6253859"/>
                <a:gd name="connsiteX7" fmla="*/ 481986 w 7277789"/>
                <a:gd name="connsiteY7" fmla="*/ 3350052 h 6253859"/>
                <a:gd name="connsiteX8" fmla="*/ 2134125 w 7277789"/>
                <a:gd name="connsiteY8" fmla="*/ 6125938 h 6253859"/>
                <a:gd name="connsiteX9" fmla="*/ 2399672 w 7277789"/>
                <a:gd name="connsiteY9" fmla="*/ 6253859 h 6253859"/>
                <a:gd name="connsiteX10" fmla="*/ 0 w 7277789"/>
                <a:gd name="connsiteY10" fmla="*/ 6253859 h 625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77789" h="6253859">
                  <a:moveTo>
                    <a:pt x="0" y="0"/>
                  </a:moveTo>
                  <a:lnTo>
                    <a:pt x="7277789" y="0"/>
                  </a:lnTo>
                  <a:lnTo>
                    <a:pt x="7277789" y="6253859"/>
                  </a:lnTo>
                  <a:lnTo>
                    <a:pt x="4878117" y="6253859"/>
                  </a:lnTo>
                  <a:lnTo>
                    <a:pt x="5143664" y="6125938"/>
                  </a:lnTo>
                  <a:cubicBezTo>
                    <a:pt x="6127752" y="5591350"/>
                    <a:pt x="6795802" y="4548717"/>
                    <a:pt x="6795802" y="3350052"/>
                  </a:cubicBezTo>
                  <a:cubicBezTo>
                    <a:pt x="6795802" y="1606540"/>
                    <a:pt x="5382406" y="193144"/>
                    <a:pt x="3638894" y="193144"/>
                  </a:cubicBezTo>
                  <a:cubicBezTo>
                    <a:pt x="1895382" y="193144"/>
                    <a:pt x="481986" y="1606540"/>
                    <a:pt x="481986" y="3350052"/>
                  </a:cubicBezTo>
                  <a:cubicBezTo>
                    <a:pt x="481986" y="4548717"/>
                    <a:pt x="1150037" y="5591350"/>
                    <a:pt x="2134125" y="6125938"/>
                  </a:cubicBezTo>
                  <a:lnTo>
                    <a:pt x="2399672" y="6253859"/>
                  </a:lnTo>
                  <a:lnTo>
                    <a:pt x="0" y="625385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1725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esaggio nebbioso di montagne che si riflettono su un lago al crepuscolo">
            <a:extLst>
              <a:ext uri="{FF2B5EF4-FFF2-40B4-BE49-F238E27FC236}">
                <a16:creationId xmlns:a16="http://schemas.microsoft.com/office/drawing/2014/main" id="{847EDA36-411B-6D0F-6A9D-AEDA98FF46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57" b="111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DD6E65-3FA7-7417-3CA2-C30352573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Reflection/Lectio Divina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925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6F14AE-C0DB-9A41-AD47-16E3AF8B1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/>
              <a:t>Video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07812E-798D-E035-FD06-1150049B2B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6694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9373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441FF6-37CC-06FB-5A2E-34C4D1D9A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Discussion questions – Kelly Hamilton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8D76CA-C7C4-656C-CF19-41EEAAABF8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669256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4360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C2E8F0-04AD-99CF-392D-3E66CAC8D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5 Pillars of Faith Sharing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B9CF5-4741-84B8-8986-1475D0C6E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Worship</a:t>
            </a:r>
          </a:p>
          <a:p>
            <a:r>
              <a:rPr lang="en-US" sz="2200"/>
              <a:t>Education</a:t>
            </a:r>
          </a:p>
          <a:p>
            <a:r>
              <a:rPr lang="en-US" sz="2200"/>
              <a:t>Fellowship</a:t>
            </a:r>
          </a:p>
          <a:p>
            <a:r>
              <a:rPr lang="en-US" sz="2200"/>
              <a:t>Service</a:t>
            </a:r>
          </a:p>
          <a:p>
            <a:r>
              <a:rPr lang="en-US" sz="2200"/>
              <a:t>Group Maintenance</a:t>
            </a:r>
          </a:p>
        </p:txBody>
      </p:sp>
      <p:pic>
        <p:nvPicPr>
          <p:cNvPr id="12" name="Picture 4" descr="Close up image of hands applauding">
            <a:extLst>
              <a:ext uri="{FF2B5EF4-FFF2-40B4-BE49-F238E27FC236}">
                <a16:creationId xmlns:a16="http://schemas.microsoft.com/office/drawing/2014/main" id="{497E8DAD-DD8B-6CD5-7D10-B14B15A24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18" r="1112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19338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2AD115-3737-B6E2-4C70-DD1E7C169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Resources for your groups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238C4-6AA0-FD9E-7FE8-FCE6F8357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000" b="1" dirty="0">
                <a:hlinkClick r:id="rId2"/>
              </a:rPr>
              <a:t>FAITH </a:t>
            </a:r>
            <a:r>
              <a:rPr lang="en-US" sz="2000" b="1" i="1" dirty="0">
                <a:hlinkClick r:id="rId2"/>
              </a:rPr>
              <a:t>Alive!</a:t>
            </a:r>
            <a:r>
              <a:rPr lang="en-US" sz="2000" b="1" dirty="0"/>
              <a:t> </a:t>
            </a:r>
            <a:r>
              <a:rPr lang="en-US" sz="2000" dirty="0"/>
              <a:t>page on COTM website.  Look under resources.</a:t>
            </a:r>
          </a:p>
          <a:p>
            <a:r>
              <a:rPr lang="en-US" sz="2000" b="1" dirty="0">
                <a:hlinkClick r:id="rId3"/>
              </a:rPr>
              <a:t>Formed</a:t>
            </a:r>
            <a:r>
              <a:rPr lang="en-US" sz="2000" dirty="0"/>
              <a:t> website.</a:t>
            </a:r>
          </a:p>
          <a:p>
            <a:r>
              <a:rPr lang="en-US" sz="2000" b="1" dirty="0">
                <a:hlinkClick r:id="rId4"/>
              </a:rPr>
              <a:t>St. Louis University</a:t>
            </a:r>
            <a:r>
              <a:rPr lang="en-US" sz="2000" dirty="0"/>
              <a:t>. Note that updates for current year have been suspended.</a:t>
            </a:r>
          </a:p>
          <a:p>
            <a:r>
              <a:rPr lang="en-US" sz="2000" b="1" dirty="0">
                <a:hlinkClick r:id="rId5"/>
              </a:rPr>
              <a:t>Opening the Word </a:t>
            </a:r>
            <a:r>
              <a:rPr lang="en-US" sz="2000" dirty="0"/>
              <a:t>Videos and Leader and Participant guides - click the “Show More” button several times to reveal guides.</a:t>
            </a:r>
          </a:p>
        </p:txBody>
      </p:sp>
      <p:pic>
        <p:nvPicPr>
          <p:cNvPr id="5" name="Picture 4" descr="Sticky notes on a wall">
            <a:extLst>
              <a:ext uri="{FF2B5EF4-FFF2-40B4-BE49-F238E27FC236}">
                <a16:creationId xmlns:a16="http://schemas.microsoft.com/office/drawing/2014/main" id="{8A5D8130-DC35-69EF-E65E-6F1BB86120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888" r="15152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07902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E8847-187F-C11A-6E23-45673AC1A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F460A-CD32-3D2C-52D0-E62078F3B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Complete </a:t>
            </a:r>
            <a:r>
              <a:rPr lang="en-US" sz="2000" b="1" dirty="0"/>
              <a:t>FAITH </a:t>
            </a:r>
            <a:r>
              <a:rPr lang="en-US" sz="2000" b="1" i="1" dirty="0"/>
              <a:t>Alive!</a:t>
            </a:r>
            <a:r>
              <a:rPr lang="en-US" sz="2000" b="1" dirty="0"/>
              <a:t> </a:t>
            </a:r>
            <a:r>
              <a:rPr lang="en-US" sz="2000" dirty="0"/>
              <a:t>interest cards:</a:t>
            </a:r>
          </a:p>
          <a:p>
            <a:pPr lvl="1"/>
            <a:r>
              <a:rPr lang="en-US" sz="2000" dirty="0"/>
              <a:t>Can indicate who you’d like to be paired with.</a:t>
            </a:r>
          </a:p>
          <a:p>
            <a:pPr lvl="1"/>
            <a:r>
              <a:rPr lang="en-US" sz="2000" dirty="0"/>
              <a:t>Please tell us if you’d like to be a leader.</a:t>
            </a:r>
          </a:p>
          <a:p>
            <a:r>
              <a:rPr lang="en-US" sz="2000" b="1" dirty="0"/>
              <a:t>FAITH </a:t>
            </a:r>
            <a:r>
              <a:rPr lang="en-US" sz="2000" b="1" i="1" dirty="0"/>
              <a:t>Alive!</a:t>
            </a:r>
            <a:r>
              <a:rPr lang="en-US" sz="2000" b="1" dirty="0"/>
              <a:t> </a:t>
            </a:r>
            <a:r>
              <a:rPr lang="en-US" sz="2000" dirty="0"/>
              <a:t>Team will match people with similarities and/or specific pairing requests.</a:t>
            </a:r>
          </a:p>
          <a:p>
            <a:r>
              <a:rPr lang="en-US" sz="2000" dirty="0"/>
              <a:t>Mid-way meeting – middle of March</a:t>
            </a:r>
          </a:p>
          <a:p>
            <a:r>
              <a:rPr lang="en-US" sz="2000" dirty="0"/>
              <a:t>Identify leaders</a:t>
            </a:r>
          </a:p>
          <a:p>
            <a:r>
              <a:rPr lang="en-US" sz="2000" dirty="0"/>
              <a:t>Starter Kit for leaders</a:t>
            </a:r>
          </a:p>
          <a:p>
            <a:r>
              <a:rPr lang="en-US" sz="2000" dirty="0"/>
              <a:t>Group formation (up to 12 people each)</a:t>
            </a:r>
          </a:p>
          <a:p>
            <a:r>
              <a:rPr lang="en-US" sz="2000" dirty="0"/>
              <a:t>Groups meet!</a:t>
            </a:r>
          </a:p>
          <a:p>
            <a:endParaRPr lang="en-US" sz="2000" dirty="0"/>
          </a:p>
        </p:txBody>
      </p:sp>
      <p:pic>
        <p:nvPicPr>
          <p:cNvPr id="5" name="Picture 4" descr="Large skydiving group mid-air">
            <a:extLst>
              <a:ext uri="{FF2B5EF4-FFF2-40B4-BE49-F238E27FC236}">
                <a16:creationId xmlns:a16="http://schemas.microsoft.com/office/drawing/2014/main" id="{583A386D-CED0-F1DC-7308-BF751763C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04" r="2684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AC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366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A8777-9D0F-28AB-E94C-AAC095DA5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306"/>
            <a:ext cx="10515600" cy="649288"/>
          </a:xfrm>
        </p:spPr>
        <p:txBody>
          <a:bodyPr>
            <a:normAutofit fontScale="90000"/>
          </a:bodyPr>
          <a:lstStyle/>
          <a:p>
            <a:r>
              <a:rPr lang="en-US" dirty="0"/>
              <a:t>Next Steps Calendar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76304F1-042C-A035-CA49-ACB59E7CE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4262" y="159496"/>
            <a:ext cx="9428813" cy="7285901"/>
          </a:xfrm>
        </p:spPr>
      </p:pic>
    </p:spTree>
    <p:extLst>
      <p:ext uri="{BB962C8B-B14F-4D97-AF65-F5344CB8AC3E}">
        <p14:creationId xmlns:p14="http://schemas.microsoft.com/office/powerpoint/2010/main" val="36298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D54FB5-C1A9-6D18-ADB3-9587C2EC7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Other Faith Sharing Programs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76FEC-C90E-A2E6-3A8D-B8D37DC5F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/>
              <a:t>Chosen Season 2 has been suggested:</a:t>
            </a:r>
          </a:p>
          <a:p>
            <a:pPr lvl="1"/>
            <a:r>
              <a:rPr lang="en-US" sz="2200" dirty="0"/>
              <a:t>Contact Chad Reno if interested.</a:t>
            </a:r>
          </a:p>
          <a:p>
            <a:pPr lvl="1"/>
            <a:r>
              <a:rPr lang="en-US" sz="2200" dirty="0"/>
              <a:t>See sign-up in back.</a:t>
            </a:r>
          </a:p>
        </p:txBody>
      </p:sp>
    </p:spTree>
    <p:extLst>
      <p:ext uri="{BB962C8B-B14F-4D97-AF65-F5344CB8AC3E}">
        <p14:creationId xmlns:p14="http://schemas.microsoft.com/office/powerpoint/2010/main" val="933256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1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9FF42F-E4CD-6D44-5A78-87B092196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Q&amp;A</a:t>
            </a:r>
            <a:endParaRPr lang="en-US" sz="5400" dirty="0"/>
          </a:p>
        </p:txBody>
      </p:sp>
      <p:sp>
        <p:nvSpPr>
          <p:cNvPr id="4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gnifying glass and question mark">
            <a:extLst>
              <a:ext uri="{FF2B5EF4-FFF2-40B4-BE49-F238E27FC236}">
                <a16:creationId xmlns:a16="http://schemas.microsoft.com/office/drawing/2014/main" id="{B933C504-07FD-D0BB-D8FE-0DBF31F584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77" r="201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6912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89079A-F1E1-74CF-B286-FC133808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000"/>
              <a:t>Welcome and Introductions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F9B75-2B23-1C66-41FE-B56310A17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/>
              <a:t>Faith sharing team:</a:t>
            </a:r>
          </a:p>
          <a:p>
            <a:pPr lvl="1"/>
            <a:r>
              <a:rPr lang="en-US" sz="2200" dirty="0"/>
              <a:t>Deacon Mike Fletcher</a:t>
            </a:r>
          </a:p>
          <a:p>
            <a:pPr lvl="1"/>
            <a:r>
              <a:rPr lang="en-US" sz="2200" dirty="0"/>
              <a:t>Kelly and John Hamilton</a:t>
            </a:r>
          </a:p>
          <a:p>
            <a:pPr lvl="1"/>
            <a:r>
              <a:rPr lang="en-US" sz="2200" dirty="0"/>
              <a:t>Barb and Gene Schaefer</a:t>
            </a:r>
          </a:p>
          <a:p>
            <a:pPr lvl="1"/>
            <a:r>
              <a:rPr lang="en-US" sz="2200" dirty="0"/>
              <a:t>Gerri Riedel</a:t>
            </a:r>
          </a:p>
          <a:p>
            <a:pPr lvl="1"/>
            <a:r>
              <a:rPr lang="en-US" sz="2200" dirty="0"/>
              <a:t>Joe </a:t>
            </a:r>
            <a:r>
              <a:rPr lang="en-US" sz="2200" dirty="0" err="1"/>
              <a:t>Deloy</a:t>
            </a:r>
            <a:endParaRPr lang="en-US" sz="2200" dirty="0"/>
          </a:p>
          <a:p>
            <a:pPr lvl="1"/>
            <a:r>
              <a:rPr lang="en-US" sz="2200" dirty="0"/>
              <a:t>Henry (Hank) Nieto</a:t>
            </a:r>
          </a:p>
          <a:p>
            <a:pPr lvl="1"/>
            <a:r>
              <a:rPr lang="en-US" sz="2200" dirty="0"/>
              <a:t>Joe Dunn</a:t>
            </a:r>
          </a:p>
          <a:p>
            <a:pPr lvl="1"/>
            <a:r>
              <a:rPr lang="en-US" sz="2200" dirty="0"/>
              <a:t>Gabby Erwin</a:t>
            </a:r>
          </a:p>
          <a:p>
            <a:pPr lvl="1"/>
            <a:r>
              <a:rPr lang="en-US" sz="2200" dirty="0"/>
              <a:t>Mary Engle and Mary Erwin (Synod liaisons)</a:t>
            </a:r>
          </a:p>
        </p:txBody>
      </p:sp>
    </p:spTree>
    <p:extLst>
      <p:ext uri="{BB962C8B-B14F-4D97-AF65-F5344CB8AC3E}">
        <p14:creationId xmlns:p14="http://schemas.microsoft.com/office/powerpoint/2010/main" val="3998277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CE4B74-6F81-823F-5A31-20CC322D1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Closing Prayer – Joe Deloy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-up of a person's hands&#10;&#10;Description automatically generated with medium confidence">
            <a:extLst>
              <a:ext uri="{FF2B5EF4-FFF2-40B4-BE49-F238E27FC236}">
                <a16:creationId xmlns:a16="http://schemas.microsoft.com/office/drawing/2014/main" id="{70466633-358F-4EA8-CE58-428AB4BB7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837" r="3174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683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AE24FAA-8BBA-4C18-9EAB-EA3B12A85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2D08D9-8C2A-BC94-92DA-56B32331E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572508"/>
            <a:ext cx="3948269" cy="238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Opening Prayer – Gerri Riedel</a:t>
            </a:r>
          </a:p>
        </p:txBody>
      </p:sp>
      <p:pic>
        <p:nvPicPr>
          <p:cNvPr id="10" name="Content Placeholder 9" descr="Text&#10;&#10;Description automatically generated">
            <a:extLst>
              <a:ext uri="{FF2B5EF4-FFF2-40B4-BE49-F238E27FC236}">
                <a16:creationId xmlns:a16="http://schemas.microsoft.com/office/drawing/2014/main" id="{4DCA96E1-C977-DF8E-309E-68F20E63E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005" r="15737"/>
          <a:stretch/>
        </p:blipFill>
        <p:spPr>
          <a:xfrm>
            <a:off x="4913906" y="8957"/>
            <a:ext cx="7278094" cy="624490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9A3AB48-7A22-45E3-AD22-4EF24AA9F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13906" y="0"/>
            <a:ext cx="7277789" cy="6589025"/>
            <a:chOff x="4913906" y="0"/>
            <a:chExt cx="7277789" cy="658902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EBC0DE2-0322-4A96-831C-A0DCEA5AC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16112" y="279215"/>
              <a:ext cx="6016465" cy="6072010"/>
            </a:xfrm>
            <a:custGeom>
              <a:avLst/>
              <a:gdLst>
                <a:gd name="connsiteX0" fmla="*/ 2766964 w 5580682"/>
                <a:gd name="connsiteY0" fmla="*/ 592033 h 5632204"/>
                <a:gd name="connsiteX1" fmla="*/ 3690929 w 5580682"/>
                <a:gd name="connsiteY1" fmla="*/ 857757 h 5632204"/>
                <a:gd name="connsiteX2" fmla="*/ 4522439 w 5580682"/>
                <a:gd name="connsiteY2" fmla="*/ 1584674 h 5632204"/>
                <a:gd name="connsiteX3" fmla="*/ 4934790 w 5580682"/>
                <a:gd name="connsiteY3" fmla="*/ 2423782 h 5632204"/>
                <a:gd name="connsiteX4" fmla="*/ 4928376 w 5580682"/>
                <a:gd name="connsiteY4" fmla="*/ 3297129 h 5632204"/>
                <a:gd name="connsiteX5" fmla="*/ 4828915 w 5580682"/>
                <a:gd name="connsiteY5" fmla="*/ 3521411 h 5632204"/>
                <a:gd name="connsiteX6" fmla="*/ 4648740 w 5580682"/>
                <a:gd name="connsiteY6" fmla="*/ 3633305 h 5632204"/>
                <a:gd name="connsiteX7" fmla="*/ 3989314 w 5580682"/>
                <a:gd name="connsiteY7" fmla="*/ 4108905 h 5632204"/>
                <a:gd name="connsiteX8" fmla="*/ 3714512 w 5580682"/>
                <a:gd name="connsiteY8" fmla="*/ 4402651 h 5632204"/>
                <a:gd name="connsiteX9" fmla="*/ 2767062 w 5580682"/>
                <a:gd name="connsiteY9" fmla="*/ 5040172 h 5632204"/>
                <a:gd name="connsiteX10" fmla="*/ 1853457 w 5580682"/>
                <a:gd name="connsiteY10" fmla="*/ 4835131 h 5632204"/>
                <a:gd name="connsiteX11" fmla="*/ 1127921 w 5580682"/>
                <a:gd name="connsiteY11" fmla="*/ 4277930 h 5632204"/>
                <a:gd name="connsiteX12" fmla="*/ 735009 w 5580682"/>
                <a:gd name="connsiteY12" fmla="*/ 3611104 h 5632204"/>
                <a:gd name="connsiteX13" fmla="*/ 592131 w 5580682"/>
                <a:gd name="connsiteY13" fmla="*/ 2816102 h 5632204"/>
                <a:gd name="connsiteX14" fmla="*/ 764216 w 5580682"/>
                <a:gd name="connsiteY14" fmla="*/ 1947196 h 5632204"/>
                <a:gd name="connsiteX15" fmla="*/ 1232809 w 5580682"/>
                <a:gd name="connsiteY15" fmla="*/ 1239815 h 5632204"/>
                <a:gd name="connsiteX16" fmla="*/ 2766964 w 5580682"/>
                <a:gd name="connsiteY16" fmla="*/ 592033 h 5632204"/>
                <a:gd name="connsiteX17" fmla="*/ 2766964 w 5580682"/>
                <a:gd name="connsiteY17" fmla="*/ 0 h 5632204"/>
                <a:gd name="connsiteX18" fmla="*/ 0 w 5580682"/>
                <a:gd name="connsiteY18" fmla="*/ 2816102 h 5632204"/>
                <a:gd name="connsiteX19" fmla="*/ 677581 w 5580682"/>
                <a:gd name="connsiteY19" fmla="*/ 4662357 h 5632204"/>
                <a:gd name="connsiteX20" fmla="*/ 2766964 w 5580682"/>
                <a:gd name="connsiteY20" fmla="*/ 5632205 h 5632204"/>
                <a:gd name="connsiteX21" fmla="*/ 4411532 w 5580682"/>
                <a:gd name="connsiteY21" fmla="*/ 4523821 h 5632204"/>
                <a:gd name="connsiteX22" fmla="*/ 5498504 w 5580682"/>
                <a:gd name="connsiteY22" fmla="*/ 3456484 h 5632204"/>
                <a:gd name="connsiteX23" fmla="*/ 2766964 w 5580682"/>
                <a:gd name="connsiteY23" fmla="*/ 0 h 5632204"/>
                <a:gd name="connsiteX24" fmla="*/ 2766964 w 5580682"/>
                <a:gd name="connsiteY24" fmla="*/ 0 h 5632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580682" h="5632204">
                  <a:moveTo>
                    <a:pt x="2766964" y="592033"/>
                  </a:moveTo>
                  <a:cubicBezTo>
                    <a:pt x="3060809" y="592033"/>
                    <a:pt x="3380310" y="683897"/>
                    <a:pt x="3690929" y="857757"/>
                  </a:cubicBezTo>
                  <a:cubicBezTo>
                    <a:pt x="4009147" y="1035860"/>
                    <a:pt x="4296678" y="1287277"/>
                    <a:pt x="4522439" y="1584674"/>
                  </a:cubicBezTo>
                  <a:cubicBezTo>
                    <a:pt x="4721165" y="1846550"/>
                    <a:pt x="4863746" y="2136745"/>
                    <a:pt x="4934790" y="2423782"/>
                  </a:cubicBezTo>
                  <a:cubicBezTo>
                    <a:pt x="5008794" y="2723153"/>
                    <a:pt x="5006722" y="3016999"/>
                    <a:pt x="4928376" y="3297129"/>
                  </a:cubicBezTo>
                  <a:cubicBezTo>
                    <a:pt x="4897788" y="3406556"/>
                    <a:pt x="4862463" y="3486185"/>
                    <a:pt x="4828915" y="3521411"/>
                  </a:cubicBezTo>
                  <a:cubicBezTo>
                    <a:pt x="4798919" y="3552887"/>
                    <a:pt x="4732611" y="3588310"/>
                    <a:pt x="4648740" y="3633305"/>
                  </a:cubicBezTo>
                  <a:cubicBezTo>
                    <a:pt x="4477741" y="3724774"/>
                    <a:pt x="4243493" y="3850186"/>
                    <a:pt x="3989314" y="4108905"/>
                  </a:cubicBezTo>
                  <a:cubicBezTo>
                    <a:pt x="3892122" y="4207774"/>
                    <a:pt x="3801837" y="4306841"/>
                    <a:pt x="3714512" y="4402651"/>
                  </a:cubicBezTo>
                  <a:cubicBezTo>
                    <a:pt x="3332651" y="4821613"/>
                    <a:pt x="3117052" y="5040172"/>
                    <a:pt x="2767062" y="5040172"/>
                  </a:cubicBezTo>
                  <a:cubicBezTo>
                    <a:pt x="2447661" y="5040172"/>
                    <a:pt x="2140297" y="4971200"/>
                    <a:pt x="1853457" y="4835131"/>
                  </a:cubicBezTo>
                  <a:cubicBezTo>
                    <a:pt x="1578853" y="4704884"/>
                    <a:pt x="1327929" y="4512276"/>
                    <a:pt x="1127921" y="4277930"/>
                  </a:cubicBezTo>
                  <a:cubicBezTo>
                    <a:pt x="958698" y="4079697"/>
                    <a:pt x="826478" y="3855416"/>
                    <a:pt x="735009" y="3611104"/>
                  </a:cubicBezTo>
                  <a:cubicBezTo>
                    <a:pt x="640185" y="3357812"/>
                    <a:pt x="592131" y="3090411"/>
                    <a:pt x="592131" y="2816102"/>
                  </a:cubicBezTo>
                  <a:cubicBezTo>
                    <a:pt x="592131" y="2514363"/>
                    <a:pt x="650052" y="2221998"/>
                    <a:pt x="764216" y="1947196"/>
                  </a:cubicBezTo>
                  <a:cubicBezTo>
                    <a:pt x="874334" y="1682162"/>
                    <a:pt x="1032012" y="1444165"/>
                    <a:pt x="1232809" y="1239815"/>
                  </a:cubicBezTo>
                  <a:cubicBezTo>
                    <a:pt x="1643088" y="822037"/>
                    <a:pt x="2188054" y="592033"/>
                    <a:pt x="2766964" y="592033"/>
                  </a:cubicBezTo>
                  <a:moveTo>
                    <a:pt x="2766964" y="0"/>
                  </a:moveTo>
                  <a:cubicBezTo>
                    <a:pt x="1238828" y="0"/>
                    <a:pt x="0" y="1260832"/>
                    <a:pt x="0" y="2816102"/>
                  </a:cubicBezTo>
                  <a:cubicBezTo>
                    <a:pt x="0" y="3522397"/>
                    <a:pt x="255561" y="4168009"/>
                    <a:pt x="677581" y="4662357"/>
                  </a:cubicBezTo>
                  <a:cubicBezTo>
                    <a:pt x="1184855" y="5256560"/>
                    <a:pt x="1932789" y="5632205"/>
                    <a:pt x="2766964" y="5632205"/>
                  </a:cubicBezTo>
                  <a:cubicBezTo>
                    <a:pt x="3531081" y="5632205"/>
                    <a:pt x="3910771" y="5033462"/>
                    <a:pt x="4411532" y="4523821"/>
                  </a:cubicBezTo>
                  <a:cubicBezTo>
                    <a:pt x="4912194" y="4014179"/>
                    <a:pt x="5289517" y="4204419"/>
                    <a:pt x="5498504" y="3456484"/>
                  </a:cubicBezTo>
                  <a:cubicBezTo>
                    <a:pt x="5974202" y="1754094"/>
                    <a:pt x="4295198" y="0"/>
                    <a:pt x="2766964" y="0"/>
                  </a:cubicBezTo>
                  <a:lnTo>
                    <a:pt x="2766964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8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AE6F3C9-9CB4-4FB9-A9BC-AE79EA554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16112" y="279215"/>
              <a:ext cx="6016465" cy="6072010"/>
            </a:xfrm>
            <a:custGeom>
              <a:avLst/>
              <a:gdLst>
                <a:gd name="connsiteX0" fmla="*/ 2766964 w 5580682"/>
                <a:gd name="connsiteY0" fmla="*/ 493361 h 5632204"/>
                <a:gd name="connsiteX1" fmla="*/ 3739081 w 5580682"/>
                <a:gd name="connsiteY1" fmla="*/ 771616 h 5632204"/>
                <a:gd name="connsiteX2" fmla="*/ 4600982 w 5580682"/>
                <a:gd name="connsiteY2" fmla="*/ 1524978 h 5632204"/>
                <a:gd name="connsiteX3" fmla="*/ 5030502 w 5580682"/>
                <a:gd name="connsiteY3" fmla="*/ 2400002 h 5632204"/>
                <a:gd name="connsiteX4" fmla="*/ 5023398 w 5580682"/>
                <a:gd name="connsiteY4" fmla="*/ 3323573 h 5632204"/>
                <a:gd name="connsiteX5" fmla="*/ 4900354 w 5580682"/>
                <a:gd name="connsiteY5" fmla="*/ 3589396 h 5632204"/>
                <a:gd name="connsiteX6" fmla="*/ 4695313 w 5580682"/>
                <a:gd name="connsiteY6" fmla="*/ 3720235 h 5632204"/>
                <a:gd name="connsiteX7" fmla="*/ 4059667 w 5580682"/>
                <a:gd name="connsiteY7" fmla="*/ 4177975 h 5632204"/>
                <a:gd name="connsiteX8" fmla="*/ 3787431 w 5580682"/>
                <a:gd name="connsiteY8" fmla="*/ 4469058 h 5632204"/>
                <a:gd name="connsiteX9" fmla="*/ 3264962 w 5580682"/>
                <a:gd name="connsiteY9" fmla="*/ 4973469 h 5632204"/>
                <a:gd name="connsiteX10" fmla="*/ 2767062 w 5580682"/>
                <a:gd name="connsiteY10" fmla="*/ 5138844 h 5632204"/>
                <a:gd name="connsiteX11" fmla="*/ 1811225 w 5580682"/>
                <a:gd name="connsiteY11" fmla="*/ 4924331 h 5632204"/>
                <a:gd name="connsiteX12" fmla="*/ 1052930 w 5580682"/>
                <a:gd name="connsiteY12" fmla="*/ 4342067 h 5632204"/>
                <a:gd name="connsiteX13" fmla="*/ 642651 w 5580682"/>
                <a:gd name="connsiteY13" fmla="*/ 3645738 h 5632204"/>
                <a:gd name="connsiteX14" fmla="*/ 493459 w 5580682"/>
                <a:gd name="connsiteY14" fmla="*/ 2816102 h 5632204"/>
                <a:gd name="connsiteX15" fmla="*/ 673141 w 5580682"/>
                <a:gd name="connsiteY15" fmla="*/ 1909306 h 5632204"/>
                <a:gd name="connsiteX16" fmla="*/ 1162456 w 5580682"/>
                <a:gd name="connsiteY16" fmla="*/ 1170646 h 5632204"/>
                <a:gd name="connsiteX17" fmla="*/ 2766964 w 5580682"/>
                <a:gd name="connsiteY17" fmla="*/ 493361 h 5632204"/>
                <a:gd name="connsiteX18" fmla="*/ 2766964 w 5580682"/>
                <a:gd name="connsiteY18" fmla="*/ 0 h 5632204"/>
                <a:gd name="connsiteX19" fmla="*/ 0 w 5580682"/>
                <a:gd name="connsiteY19" fmla="*/ 2816102 h 5632204"/>
                <a:gd name="connsiteX20" fmla="*/ 677581 w 5580682"/>
                <a:gd name="connsiteY20" fmla="*/ 4662357 h 5632204"/>
                <a:gd name="connsiteX21" fmla="*/ 2766964 w 5580682"/>
                <a:gd name="connsiteY21" fmla="*/ 5632205 h 5632204"/>
                <a:gd name="connsiteX22" fmla="*/ 4411532 w 5580682"/>
                <a:gd name="connsiteY22" fmla="*/ 4523821 h 5632204"/>
                <a:gd name="connsiteX23" fmla="*/ 5498504 w 5580682"/>
                <a:gd name="connsiteY23" fmla="*/ 3456484 h 5632204"/>
                <a:gd name="connsiteX24" fmla="*/ 2766964 w 5580682"/>
                <a:gd name="connsiteY24" fmla="*/ 0 h 5632204"/>
                <a:gd name="connsiteX25" fmla="*/ 2766964 w 5580682"/>
                <a:gd name="connsiteY25" fmla="*/ 0 h 5632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580682" h="5632204">
                  <a:moveTo>
                    <a:pt x="2766964" y="493361"/>
                  </a:moveTo>
                  <a:cubicBezTo>
                    <a:pt x="3077682" y="493361"/>
                    <a:pt x="3413858" y="589566"/>
                    <a:pt x="3739081" y="771616"/>
                  </a:cubicBezTo>
                  <a:cubicBezTo>
                    <a:pt x="4069041" y="956330"/>
                    <a:pt x="4367129" y="1216825"/>
                    <a:pt x="4600982" y="1524978"/>
                  </a:cubicBezTo>
                  <a:cubicBezTo>
                    <a:pt x="4807799" y="1797510"/>
                    <a:pt x="4956301" y="2100039"/>
                    <a:pt x="5030502" y="2400002"/>
                  </a:cubicBezTo>
                  <a:cubicBezTo>
                    <a:pt x="5108651" y="2716147"/>
                    <a:pt x="5106282" y="3026866"/>
                    <a:pt x="5023398" y="3323573"/>
                  </a:cubicBezTo>
                  <a:cubicBezTo>
                    <a:pt x="4987580" y="3451847"/>
                    <a:pt x="4946137" y="3541342"/>
                    <a:pt x="4900354" y="3589396"/>
                  </a:cubicBezTo>
                  <a:cubicBezTo>
                    <a:pt x="4861378" y="3630345"/>
                    <a:pt x="4800103" y="3664090"/>
                    <a:pt x="4695313" y="3720235"/>
                  </a:cubicBezTo>
                  <a:cubicBezTo>
                    <a:pt x="4529938" y="3808744"/>
                    <a:pt x="4303387" y="3929913"/>
                    <a:pt x="4059667" y="4177975"/>
                  </a:cubicBezTo>
                  <a:cubicBezTo>
                    <a:pt x="3963758" y="4275562"/>
                    <a:pt x="3874163" y="4373938"/>
                    <a:pt x="3787431" y="4469058"/>
                  </a:cubicBezTo>
                  <a:cubicBezTo>
                    <a:pt x="3608735" y="4665021"/>
                    <a:pt x="3440006" y="4850228"/>
                    <a:pt x="3264962" y="4973469"/>
                  </a:cubicBezTo>
                  <a:cubicBezTo>
                    <a:pt x="3102548" y="5087831"/>
                    <a:pt x="2949014" y="5138844"/>
                    <a:pt x="2767062" y="5138844"/>
                  </a:cubicBezTo>
                  <a:cubicBezTo>
                    <a:pt x="2432958" y="5138844"/>
                    <a:pt x="2111386" y="5066715"/>
                    <a:pt x="1811225" y="4924331"/>
                  </a:cubicBezTo>
                  <a:cubicBezTo>
                    <a:pt x="1524188" y="4788164"/>
                    <a:pt x="1261918" y="4586872"/>
                    <a:pt x="1052930" y="4342067"/>
                  </a:cubicBezTo>
                  <a:cubicBezTo>
                    <a:pt x="876208" y="4135151"/>
                    <a:pt x="738166" y="3900805"/>
                    <a:pt x="642651" y="3645738"/>
                  </a:cubicBezTo>
                  <a:cubicBezTo>
                    <a:pt x="543683" y="3381395"/>
                    <a:pt x="493459" y="3102251"/>
                    <a:pt x="493459" y="2816102"/>
                  </a:cubicBezTo>
                  <a:cubicBezTo>
                    <a:pt x="493459" y="2501240"/>
                    <a:pt x="553945" y="2196146"/>
                    <a:pt x="673141" y="1909306"/>
                  </a:cubicBezTo>
                  <a:cubicBezTo>
                    <a:pt x="788193" y="1632530"/>
                    <a:pt x="952778" y="1383975"/>
                    <a:pt x="1162456" y="1170646"/>
                  </a:cubicBezTo>
                  <a:cubicBezTo>
                    <a:pt x="1591483" y="733923"/>
                    <a:pt x="2161314" y="493361"/>
                    <a:pt x="2766964" y="493361"/>
                  </a:cubicBezTo>
                  <a:moveTo>
                    <a:pt x="2766964" y="0"/>
                  </a:moveTo>
                  <a:cubicBezTo>
                    <a:pt x="1238828" y="0"/>
                    <a:pt x="0" y="1260832"/>
                    <a:pt x="0" y="2816102"/>
                  </a:cubicBezTo>
                  <a:cubicBezTo>
                    <a:pt x="0" y="3522397"/>
                    <a:pt x="255561" y="4168009"/>
                    <a:pt x="677581" y="4662357"/>
                  </a:cubicBezTo>
                  <a:cubicBezTo>
                    <a:pt x="1184855" y="5256560"/>
                    <a:pt x="1932789" y="5632205"/>
                    <a:pt x="2766964" y="5632205"/>
                  </a:cubicBezTo>
                  <a:cubicBezTo>
                    <a:pt x="3531081" y="5632205"/>
                    <a:pt x="3910771" y="5033462"/>
                    <a:pt x="4411532" y="4523821"/>
                  </a:cubicBezTo>
                  <a:cubicBezTo>
                    <a:pt x="4912194" y="4014179"/>
                    <a:pt x="5289517" y="4204419"/>
                    <a:pt x="5498504" y="3456484"/>
                  </a:cubicBezTo>
                  <a:cubicBezTo>
                    <a:pt x="5974202" y="1754094"/>
                    <a:pt x="4295198" y="0"/>
                    <a:pt x="2766964" y="0"/>
                  </a:cubicBezTo>
                  <a:lnTo>
                    <a:pt x="2766964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8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B6010A5-876D-4722-A982-D83B5BD95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34114" y="329188"/>
              <a:ext cx="5977556" cy="5978917"/>
            </a:xfrm>
            <a:custGeom>
              <a:avLst/>
              <a:gdLst>
                <a:gd name="connsiteX0" fmla="*/ 2754587 w 5544591"/>
                <a:gd name="connsiteY0" fmla="*/ 86 h 5545853"/>
                <a:gd name="connsiteX1" fmla="*/ 3022580 w 5544591"/>
                <a:gd name="connsiteY1" fmla="*/ 16663 h 5545853"/>
                <a:gd name="connsiteX2" fmla="*/ 3285344 w 5544591"/>
                <a:gd name="connsiteY2" fmla="*/ 66295 h 5545853"/>
                <a:gd name="connsiteX3" fmla="*/ 3786105 w 5544591"/>
                <a:gd name="connsiteY3" fmla="*/ 246668 h 5545853"/>
                <a:gd name="connsiteX4" fmla="*/ 4021636 w 5544591"/>
                <a:gd name="connsiteY4" fmla="*/ 370600 h 5545853"/>
                <a:gd name="connsiteX5" fmla="*/ 4246411 w 5544591"/>
                <a:gd name="connsiteY5" fmla="*/ 513477 h 5545853"/>
                <a:gd name="connsiteX6" fmla="*/ 4659058 w 5544591"/>
                <a:gd name="connsiteY6" fmla="*/ 851824 h 5545853"/>
                <a:gd name="connsiteX7" fmla="*/ 5014573 w 5544591"/>
                <a:gd name="connsiteY7" fmla="*/ 1254209 h 5545853"/>
                <a:gd name="connsiteX8" fmla="*/ 5299243 w 5544591"/>
                <a:gd name="connsiteY8" fmla="*/ 1715205 h 5545853"/>
                <a:gd name="connsiteX9" fmla="*/ 5409360 w 5544591"/>
                <a:gd name="connsiteY9" fmla="*/ 1965635 h 5545853"/>
                <a:gd name="connsiteX10" fmla="*/ 5433140 w 5544591"/>
                <a:gd name="connsiteY10" fmla="*/ 2030068 h 5545853"/>
                <a:gd name="connsiteX11" fmla="*/ 5454947 w 5544591"/>
                <a:gd name="connsiteY11" fmla="*/ 2095389 h 5545853"/>
                <a:gd name="connsiteX12" fmla="*/ 5474287 w 5544591"/>
                <a:gd name="connsiteY12" fmla="*/ 2161598 h 5545853"/>
                <a:gd name="connsiteX13" fmla="*/ 5491258 w 5544591"/>
                <a:gd name="connsiteY13" fmla="*/ 2228497 h 5545853"/>
                <a:gd name="connsiteX14" fmla="*/ 5543752 w 5544591"/>
                <a:gd name="connsiteY14" fmla="*/ 2778298 h 5545853"/>
                <a:gd name="connsiteX15" fmla="*/ 5514446 w 5544591"/>
                <a:gd name="connsiteY15" fmla="*/ 3053100 h 5545853"/>
                <a:gd name="connsiteX16" fmla="*/ 5446165 w 5544591"/>
                <a:gd name="connsiteY16" fmla="*/ 3319219 h 5545853"/>
                <a:gd name="connsiteX17" fmla="*/ 5355190 w 5544591"/>
                <a:gd name="connsiteY17" fmla="*/ 3576457 h 5545853"/>
                <a:gd name="connsiteX18" fmla="*/ 5297960 w 5544591"/>
                <a:gd name="connsiteY18" fmla="*/ 3704336 h 5545853"/>
                <a:gd name="connsiteX19" fmla="*/ 5224350 w 5544591"/>
                <a:gd name="connsiteY19" fmla="*/ 3828860 h 5545853"/>
                <a:gd name="connsiteX20" fmla="*/ 5130118 w 5544591"/>
                <a:gd name="connsiteY20" fmla="*/ 3943813 h 5545853"/>
                <a:gd name="connsiteX21" fmla="*/ 5075849 w 5544591"/>
                <a:gd name="connsiteY21" fmla="*/ 3994827 h 5545853"/>
                <a:gd name="connsiteX22" fmla="*/ 5018619 w 5544591"/>
                <a:gd name="connsiteY22" fmla="*/ 4040512 h 5545853"/>
                <a:gd name="connsiteX23" fmla="*/ 4790390 w 5544591"/>
                <a:gd name="connsiteY23" fmla="*/ 4184475 h 5545853"/>
                <a:gd name="connsiteX24" fmla="*/ 4589790 w 5544591"/>
                <a:gd name="connsiteY24" fmla="*/ 4315511 h 5545853"/>
                <a:gd name="connsiteX25" fmla="*/ 4499899 w 5544591"/>
                <a:gd name="connsiteY25" fmla="*/ 4388233 h 5545853"/>
                <a:gd name="connsiteX26" fmla="*/ 4415436 w 5544591"/>
                <a:gd name="connsiteY26" fmla="*/ 4467072 h 5545853"/>
                <a:gd name="connsiteX27" fmla="*/ 4374685 w 5544591"/>
                <a:gd name="connsiteY27" fmla="*/ 4509205 h 5545853"/>
                <a:gd name="connsiteX28" fmla="*/ 4332749 w 5544591"/>
                <a:gd name="connsiteY28" fmla="*/ 4554101 h 5545853"/>
                <a:gd name="connsiteX29" fmla="*/ 4248680 w 5544591"/>
                <a:gd name="connsiteY29" fmla="*/ 4645274 h 5545853"/>
                <a:gd name="connsiteX30" fmla="*/ 4074820 w 5544591"/>
                <a:gd name="connsiteY30" fmla="*/ 4828902 h 5545853"/>
                <a:gd name="connsiteX31" fmla="*/ 3984930 w 5544591"/>
                <a:gd name="connsiteY31" fmla="*/ 4921161 h 5545853"/>
                <a:gd name="connsiteX32" fmla="*/ 3891981 w 5544591"/>
                <a:gd name="connsiteY32" fmla="*/ 5012432 h 5545853"/>
                <a:gd name="connsiteX33" fmla="*/ 3693649 w 5544591"/>
                <a:gd name="connsiteY33" fmla="*/ 5187970 h 5545853"/>
                <a:gd name="connsiteX34" fmla="*/ 3473019 w 5544591"/>
                <a:gd name="connsiteY34" fmla="*/ 5343774 h 5545853"/>
                <a:gd name="connsiteX35" fmla="*/ 3226931 w 5544591"/>
                <a:gd name="connsiteY35" fmla="*/ 5463562 h 5545853"/>
                <a:gd name="connsiteX36" fmla="*/ 2961404 w 5544591"/>
                <a:gd name="connsiteY36" fmla="*/ 5531941 h 5545853"/>
                <a:gd name="connsiteX37" fmla="*/ 2825532 w 5544591"/>
                <a:gd name="connsiteY37" fmla="*/ 5544571 h 5545853"/>
                <a:gd name="connsiteX38" fmla="*/ 2791589 w 5544591"/>
                <a:gd name="connsiteY38" fmla="*/ 5545656 h 5545853"/>
                <a:gd name="connsiteX39" fmla="*/ 2757646 w 5544591"/>
                <a:gd name="connsiteY39" fmla="*/ 5545854 h 5545853"/>
                <a:gd name="connsiteX40" fmla="*/ 2691733 w 5544591"/>
                <a:gd name="connsiteY40" fmla="*/ 5544374 h 5545853"/>
                <a:gd name="connsiteX41" fmla="*/ 1666332 w 5544591"/>
                <a:gd name="connsiteY41" fmla="*/ 5316738 h 5545853"/>
                <a:gd name="connsiteX42" fmla="*/ 1427940 w 5544591"/>
                <a:gd name="connsiteY42" fmla="*/ 5199515 h 5545853"/>
                <a:gd name="connsiteX43" fmla="*/ 1202178 w 5544591"/>
                <a:gd name="connsiteY43" fmla="*/ 5058315 h 5545853"/>
                <a:gd name="connsiteX44" fmla="*/ 795847 w 5544591"/>
                <a:gd name="connsiteY44" fmla="*/ 4713061 h 5545853"/>
                <a:gd name="connsiteX45" fmla="*/ 456809 w 5544591"/>
                <a:gd name="connsiteY45" fmla="*/ 4295678 h 5545853"/>
                <a:gd name="connsiteX46" fmla="*/ 204209 w 5544591"/>
                <a:gd name="connsiteY46" fmla="*/ 3817316 h 5545853"/>
                <a:gd name="connsiteX47" fmla="*/ 48307 w 5544591"/>
                <a:gd name="connsiteY47" fmla="*/ 3296623 h 5545853"/>
                <a:gd name="connsiteX48" fmla="*/ 9726 w 5544591"/>
                <a:gd name="connsiteY48" fmla="*/ 3026557 h 5545853"/>
                <a:gd name="connsiteX49" fmla="*/ 549 w 5544591"/>
                <a:gd name="connsiteY49" fmla="*/ 2753828 h 5545853"/>
                <a:gd name="connsiteX50" fmla="*/ 19791 w 5544591"/>
                <a:gd name="connsiteY50" fmla="*/ 2481789 h 5545853"/>
                <a:gd name="connsiteX51" fmla="*/ 66068 w 5544591"/>
                <a:gd name="connsiteY51" fmla="*/ 2213302 h 5545853"/>
                <a:gd name="connsiteX52" fmla="*/ 230258 w 5544591"/>
                <a:gd name="connsiteY52" fmla="*/ 1695668 h 5545853"/>
                <a:gd name="connsiteX53" fmla="*/ 818048 w 5544591"/>
                <a:gd name="connsiteY53" fmla="*/ 790746 h 5545853"/>
                <a:gd name="connsiteX54" fmla="*/ 1011741 w 5544591"/>
                <a:gd name="connsiteY54" fmla="*/ 600703 h 5545853"/>
                <a:gd name="connsiteX55" fmla="*/ 1227833 w 5544591"/>
                <a:gd name="connsiteY55" fmla="*/ 436315 h 5545853"/>
                <a:gd name="connsiteX56" fmla="*/ 1708958 w 5544591"/>
                <a:gd name="connsiteY56" fmla="*/ 189537 h 5545853"/>
                <a:gd name="connsiteX57" fmla="*/ 2225803 w 5544591"/>
                <a:gd name="connsiteY57" fmla="*/ 48731 h 5545853"/>
                <a:gd name="connsiteX58" fmla="*/ 2754587 w 5544591"/>
                <a:gd name="connsiteY58" fmla="*/ 86 h 5545853"/>
                <a:gd name="connsiteX59" fmla="*/ 2754587 w 5544591"/>
                <a:gd name="connsiteY59" fmla="*/ 200588 h 5545853"/>
                <a:gd name="connsiteX60" fmla="*/ 2273462 w 5544591"/>
                <a:gd name="connsiteY60" fmla="*/ 263146 h 5545853"/>
                <a:gd name="connsiteX61" fmla="*/ 1827858 w 5544591"/>
                <a:gd name="connsiteY61" fmla="*/ 447663 h 5545853"/>
                <a:gd name="connsiteX62" fmla="*/ 1433663 w 5544591"/>
                <a:gd name="connsiteY62" fmla="*/ 717136 h 5545853"/>
                <a:gd name="connsiteX63" fmla="*/ 1254179 w 5544591"/>
                <a:gd name="connsiteY63" fmla="*/ 872742 h 5545853"/>
                <a:gd name="connsiteX64" fmla="*/ 1084265 w 5544591"/>
                <a:gd name="connsiteY64" fmla="*/ 1038610 h 5545853"/>
                <a:gd name="connsiteX65" fmla="*/ 581334 w 5544591"/>
                <a:gd name="connsiteY65" fmla="*/ 1839729 h 5545853"/>
                <a:gd name="connsiteX66" fmla="*/ 446153 w 5544591"/>
                <a:gd name="connsiteY66" fmla="*/ 2293522 h 5545853"/>
                <a:gd name="connsiteX67" fmla="*/ 410335 w 5544591"/>
                <a:gd name="connsiteY67" fmla="*/ 2527178 h 5545853"/>
                <a:gd name="connsiteX68" fmla="*/ 394350 w 5544591"/>
                <a:gd name="connsiteY68" fmla="*/ 2762610 h 5545853"/>
                <a:gd name="connsiteX69" fmla="*/ 397902 w 5544591"/>
                <a:gd name="connsiteY69" fmla="*/ 2998534 h 5545853"/>
                <a:gd name="connsiteX70" fmla="*/ 420498 w 5544591"/>
                <a:gd name="connsiteY70" fmla="*/ 3233473 h 5545853"/>
                <a:gd name="connsiteX71" fmla="*/ 530912 w 5544591"/>
                <a:gd name="connsiteY71" fmla="*/ 3693581 h 5545853"/>
                <a:gd name="connsiteX72" fmla="*/ 729342 w 5544591"/>
                <a:gd name="connsiteY72" fmla="*/ 4125962 h 5545853"/>
                <a:gd name="connsiteX73" fmla="*/ 859490 w 5544591"/>
                <a:gd name="connsiteY73" fmla="*/ 4326661 h 5545853"/>
                <a:gd name="connsiteX74" fmla="*/ 931718 w 5544591"/>
                <a:gd name="connsiteY74" fmla="*/ 4422373 h 5545853"/>
                <a:gd name="connsiteX75" fmla="*/ 1009077 w 5544591"/>
                <a:gd name="connsiteY75" fmla="*/ 4515125 h 5545853"/>
                <a:gd name="connsiteX76" fmla="*/ 1358080 w 5544591"/>
                <a:gd name="connsiteY76" fmla="*/ 4850215 h 5545853"/>
                <a:gd name="connsiteX77" fmla="*/ 1405640 w 5544591"/>
                <a:gd name="connsiteY77" fmla="*/ 4887908 h 5545853"/>
                <a:gd name="connsiteX78" fmla="*/ 1454088 w 5544591"/>
                <a:gd name="connsiteY78" fmla="*/ 4924615 h 5545853"/>
                <a:gd name="connsiteX79" fmla="*/ 1503227 w 5544591"/>
                <a:gd name="connsiteY79" fmla="*/ 4960432 h 5545853"/>
                <a:gd name="connsiteX80" fmla="*/ 1553254 w 5544591"/>
                <a:gd name="connsiteY80" fmla="*/ 4995066 h 5545853"/>
                <a:gd name="connsiteX81" fmla="*/ 1761156 w 5544591"/>
                <a:gd name="connsiteY81" fmla="*/ 5122057 h 5545853"/>
                <a:gd name="connsiteX82" fmla="*/ 2212186 w 5544591"/>
                <a:gd name="connsiteY82" fmla="*/ 5309534 h 5545853"/>
                <a:gd name="connsiteX83" fmla="*/ 2696272 w 5544591"/>
                <a:gd name="connsiteY83" fmla="*/ 5382354 h 5545853"/>
                <a:gd name="connsiteX84" fmla="*/ 2757547 w 5544591"/>
                <a:gd name="connsiteY84" fmla="*/ 5382749 h 5545853"/>
                <a:gd name="connsiteX85" fmla="*/ 2816849 w 5544591"/>
                <a:gd name="connsiteY85" fmla="*/ 5380479 h 5545853"/>
                <a:gd name="connsiteX86" fmla="*/ 2933874 w 5544591"/>
                <a:gd name="connsiteY86" fmla="*/ 5365383 h 5545853"/>
                <a:gd name="connsiteX87" fmla="*/ 3156281 w 5544591"/>
                <a:gd name="connsiteY87" fmla="*/ 5293155 h 5545853"/>
                <a:gd name="connsiteX88" fmla="*/ 3356684 w 5544591"/>
                <a:gd name="connsiteY88" fmla="*/ 5170407 h 5545853"/>
                <a:gd name="connsiteX89" fmla="*/ 3535577 w 5544591"/>
                <a:gd name="connsiteY89" fmla="*/ 5011545 h 5545853"/>
                <a:gd name="connsiteX90" fmla="*/ 3700261 w 5544591"/>
                <a:gd name="connsiteY90" fmla="*/ 4830481 h 5545853"/>
                <a:gd name="connsiteX91" fmla="*/ 3780086 w 5544591"/>
                <a:gd name="connsiteY91" fmla="*/ 4734967 h 5545853"/>
                <a:gd name="connsiteX92" fmla="*/ 3860109 w 5544591"/>
                <a:gd name="connsiteY92" fmla="*/ 4637774 h 5545853"/>
                <a:gd name="connsiteX93" fmla="*/ 4025385 w 5544591"/>
                <a:gd name="connsiteY93" fmla="*/ 4441910 h 5545853"/>
                <a:gd name="connsiteX94" fmla="*/ 4114388 w 5544591"/>
                <a:gd name="connsiteY94" fmla="*/ 4346593 h 5545853"/>
                <a:gd name="connsiteX95" fmla="*/ 4160665 w 5544591"/>
                <a:gd name="connsiteY95" fmla="*/ 4299822 h 5545853"/>
                <a:gd name="connsiteX96" fmla="*/ 4210297 w 5544591"/>
                <a:gd name="connsiteY96" fmla="*/ 4252361 h 5545853"/>
                <a:gd name="connsiteX97" fmla="*/ 4430138 w 5544591"/>
                <a:gd name="connsiteY97" fmla="*/ 4082941 h 5545853"/>
                <a:gd name="connsiteX98" fmla="*/ 4666754 w 5544591"/>
                <a:gd name="connsiteY98" fmla="*/ 3953878 h 5545853"/>
                <a:gd name="connsiteX99" fmla="*/ 4778550 w 5544591"/>
                <a:gd name="connsiteY99" fmla="*/ 3898720 h 5545853"/>
                <a:gd name="connsiteX100" fmla="*/ 4877913 w 5544591"/>
                <a:gd name="connsiteY100" fmla="*/ 3841589 h 5545853"/>
                <a:gd name="connsiteX101" fmla="*/ 5029176 w 5544591"/>
                <a:gd name="connsiteY101" fmla="*/ 3694370 h 5545853"/>
                <a:gd name="connsiteX102" fmla="*/ 5124987 w 5544591"/>
                <a:gd name="connsiteY102" fmla="*/ 3492586 h 5545853"/>
                <a:gd name="connsiteX103" fmla="*/ 5172153 w 5544591"/>
                <a:gd name="connsiteY103" fmla="*/ 3260410 h 5545853"/>
                <a:gd name="connsiteX104" fmla="*/ 5180441 w 5544591"/>
                <a:gd name="connsiteY104" fmla="*/ 3023696 h 5545853"/>
                <a:gd name="connsiteX105" fmla="*/ 5165048 w 5544591"/>
                <a:gd name="connsiteY105" fmla="*/ 2790040 h 5545853"/>
                <a:gd name="connsiteX106" fmla="*/ 5129723 w 5544591"/>
                <a:gd name="connsiteY106" fmla="*/ 2560036 h 5545853"/>
                <a:gd name="connsiteX107" fmla="*/ 5074467 w 5544591"/>
                <a:gd name="connsiteY107" fmla="*/ 2334076 h 5545853"/>
                <a:gd name="connsiteX108" fmla="*/ 4924091 w 5544591"/>
                <a:gd name="connsiteY108" fmla="*/ 1890348 h 5545853"/>
                <a:gd name="connsiteX109" fmla="*/ 4702572 w 5544591"/>
                <a:gd name="connsiteY109" fmla="*/ 1469610 h 5545853"/>
                <a:gd name="connsiteX110" fmla="*/ 4567490 w 5544591"/>
                <a:gd name="connsiteY110" fmla="*/ 1271082 h 5545853"/>
                <a:gd name="connsiteX111" fmla="*/ 4416818 w 5544591"/>
                <a:gd name="connsiteY111" fmla="*/ 1082717 h 5545853"/>
                <a:gd name="connsiteX112" fmla="*/ 4072846 w 5544591"/>
                <a:gd name="connsiteY112" fmla="*/ 741903 h 5545853"/>
                <a:gd name="connsiteX113" fmla="*/ 3674606 w 5544591"/>
                <a:gd name="connsiteY113" fmla="*/ 464240 h 5545853"/>
                <a:gd name="connsiteX114" fmla="*/ 3621323 w 5544591"/>
                <a:gd name="connsiteY114" fmla="*/ 435033 h 5545853"/>
                <a:gd name="connsiteX115" fmla="*/ 3567349 w 5544591"/>
                <a:gd name="connsiteY115" fmla="*/ 407207 h 5545853"/>
                <a:gd name="connsiteX116" fmla="*/ 3512488 w 5544591"/>
                <a:gd name="connsiteY116" fmla="*/ 381158 h 5545853"/>
                <a:gd name="connsiteX117" fmla="*/ 3457034 w 5544591"/>
                <a:gd name="connsiteY117" fmla="*/ 356490 h 5545853"/>
                <a:gd name="connsiteX118" fmla="*/ 3229299 w 5544591"/>
                <a:gd name="connsiteY118" fmla="*/ 274099 h 5545853"/>
                <a:gd name="connsiteX119" fmla="*/ 2993965 w 5544591"/>
                <a:gd name="connsiteY119" fmla="*/ 220816 h 5545853"/>
                <a:gd name="connsiteX120" fmla="*/ 2754587 w 5544591"/>
                <a:gd name="connsiteY120" fmla="*/ 200588 h 554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5544591" h="5545853">
                  <a:moveTo>
                    <a:pt x="2754587" y="86"/>
                  </a:moveTo>
                  <a:cubicBezTo>
                    <a:pt x="2844379" y="-802"/>
                    <a:pt x="2933973" y="5217"/>
                    <a:pt x="3022580" y="16663"/>
                  </a:cubicBezTo>
                  <a:cubicBezTo>
                    <a:pt x="3111287" y="27616"/>
                    <a:pt x="3198908" y="44883"/>
                    <a:pt x="3285344" y="66295"/>
                  </a:cubicBezTo>
                  <a:cubicBezTo>
                    <a:pt x="3458218" y="109316"/>
                    <a:pt x="3625665" y="170887"/>
                    <a:pt x="3786105" y="246668"/>
                  </a:cubicBezTo>
                  <a:cubicBezTo>
                    <a:pt x="3866227" y="284854"/>
                    <a:pt x="3944967" y="325901"/>
                    <a:pt x="4021636" y="370600"/>
                  </a:cubicBezTo>
                  <a:cubicBezTo>
                    <a:pt x="4098501" y="415002"/>
                    <a:pt x="4173591" y="462464"/>
                    <a:pt x="4246411" y="513477"/>
                  </a:cubicBezTo>
                  <a:cubicBezTo>
                    <a:pt x="4392051" y="615307"/>
                    <a:pt x="4530587" y="727892"/>
                    <a:pt x="4659058" y="851824"/>
                  </a:cubicBezTo>
                  <a:cubicBezTo>
                    <a:pt x="4787529" y="975756"/>
                    <a:pt x="4907119" y="1109851"/>
                    <a:pt x="5014573" y="1254209"/>
                  </a:cubicBezTo>
                  <a:cubicBezTo>
                    <a:pt x="5122422" y="1398270"/>
                    <a:pt x="5217641" y="1552692"/>
                    <a:pt x="5299243" y="1715205"/>
                  </a:cubicBezTo>
                  <a:cubicBezTo>
                    <a:pt x="5339698" y="1796609"/>
                    <a:pt x="5376306" y="1880283"/>
                    <a:pt x="5409360" y="1965635"/>
                  </a:cubicBezTo>
                  <a:cubicBezTo>
                    <a:pt x="5417452" y="1987047"/>
                    <a:pt x="5425838" y="2008360"/>
                    <a:pt x="5433140" y="2030068"/>
                  </a:cubicBezTo>
                  <a:lnTo>
                    <a:pt x="5454947" y="2095389"/>
                  </a:lnTo>
                  <a:lnTo>
                    <a:pt x="5474287" y="2161598"/>
                  </a:lnTo>
                  <a:cubicBezTo>
                    <a:pt x="5480601" y="2183700"/>
                    <a:pt x="5485733" y="2206197"/>
                    <a:pt x="5491258" y="2228497"/>
                  </a:cubicBezTo>
                  <a:cubicBezTo>
                    <a:pt x="5533490" y="2407883"/>
                    <a:pt x="5548488" y="2593880"/>
                    <a:pt x="5543752" y="2778298"/>
                  </a:cubicBezTo>
                  <a:cubicBezTo>
                    <a:pt x="5541285" y="2870557"/>
                    <a:pt x="5531517" y="2962618"/>
                    <a:pt x="5514446" y="3053100"/>
                  </a:cubicBezTo>
                  <a:cubicBezTo>
                    <a:pt x="5497277" y="3143582"/>
                    <a:pt x="5473497" y="3232387"/>
                    <a:pt x="5446165" y="3319219"/>
                  </a:cubicBezTo>
                  <a:cubicBezTo>
                    <a:pt x="5418931" y="3406248"/>
                    <a:pt x="5389725" y="3490908"/>
                    <a:pt x="5355190" y="3576457"/>
                  </a:cubicBezTo>
                  <a:cubicBezTo>
                    <a:pt x="5337922" y="3619182"/>
                    <a:pt x="5319174" y="3661907"/>
                    <a:pt x="5297960" y="3704336"/>
                  </a:cubicBezTo>
                  <a:cubicBezTo>
                    <a:pt x="5276351" y="3746568"/>
                    <a:pt x="5252472" y="3788602"/>
                    <a:pt x="5224350" y="3828860"/>
                  </a:cubicBezTo>
                  <a:cubicBezTo>
                    <a:pt x="5196623" y="3869316"/>
                    <a:pt x="5164949" y="3908094"/>
                    <a:pt x="5130118" y="3943813"/>
                  </a:cubicBezTo>
                  <a:cubicBezTo>
                    <a:pt x="5112653" y="3961574"/>
                    <a:pt x="5094498" y="3978645"/>
                    <a:pt x="5075849" y="3994827"/>
                  </a:cubicBezTo>
                  <a:cubicBezTo>
                    <a:pt x="5057200" y="4010910"/>
                    <a:pt x="5037958" y="4026007"/>
                    <a:pt x="5018619" y="4040512"/>
                  </a:cubicBezTo>
                  <a:cubicBezTo>
                    <a:pt x="4940865" y="4098334"/>
                    <a:pt x="4862125" y="4141651"/>
                    <a:pt x="4790390" y="4184475"/>
                  </a:cubicBezTo>
                  <a:cubicBezTo>
                    <a:pt x="4718261" y="4226904"/>
                    <a:pt x="4651756" y="4269037"/>
                    <a:pt x="4589790" y="4315511"/>
                  </a:cubicBezTo>
                  <a:cubicBezTo>
                    <a:pt x="4558609" y="4338502"/>
                    <a:pt x="4528811" y="4362874"/>
                    <a:pt x="4499899" y="4388233"/>
                  </a:cubicBezTo>
                  <a:cubicBezTo>
                    <a:pt x="4470791" y="4413295"/>
                    <a:pt x="4442768" y="4439838"/>
                    <a:pt x="4415436" y="4467072"/>
                  </a:cubicBezTo>
                  <a:cubicBezTo>
                    <a:pt x="4401622" y="4480886"/>
                    <a:pt x="4388696" y="4494404"/>
                    <a:pt x="4374685" y="4509205"/>
                  </a:cubicBezTo>
                  <a:lnTo>
                    <a:pt x="4332749" y="4554101"/>
                  </a:lnTo>
                  <a:lnTo>
                    <a:pt x="4248680" y="4645274"/>
                  </a:lnTo>
                  <a:cubicBezTo>
                    <a:pt x="4192141" y="4706352"/>
                    <a:pt x="4133826" y="4767232"/>
                    <a:pt x="4074820" y="4828902"/>
                  </a:cubicBezTo>
                  <a:cubicBezTo>
                    <a:pt x="4045317" y="4859688"/>
                    <a:pt x="4015222" y="4890375"/>
                    <a:pt x="3984930" y="4921161"/>
                  </a:cubicBezTo>
                  <a:cubicBezTo>
                    <a:pt x="3954440" y="4951749"/>
                    <a:pt x="3923457" y="4982140"/>
                    <a:pt x="3891981" y="5012432"/>
                  </a:cubicBezTo>
                  <a:cubicBezTo>
                    <a:pt x="3829126" y="5073017"/>
                    <a:pt x="3763115" y="5131924"/>
                    <a:pt x="3693649" y="5187970"/>
                  </a:cubicBezTo>
                  <a:cubicBezTo>
                    <a:pt x="3624283" y="5244016"/>
                    <a:pt x="3550772" y="5296707"/>
                    <a:pt x="3473019" y="5343774"/>
                  </a:cubicBezTo>
                  <a:cubicBezTo>
                    <a:pt x="3395265" y="5390742"/>
                    <a:pt x="3312874" y="5431591"/>
                    <a:pt x="3226931" y="5463562"/>
                  </a:cubicBezTo>
                  <a:cubicBezTo>
                    <a:pt x="3140987" y="5495630"/>
                    <a:pt x="3051689" y="5518719"/>
                    <a:pt x="2961404" y="5531941"/>
                  </a:cubicBezTo>
                  <a:cubicBezTo>
                    <a:pt x="2916212" y="5538355"/>
                    <a:pt x="2870921" y="5542894"/>
                    <a:pt x="2825532" y="5544571"/>
                  </a:cubicBezTo>
                  <a:lnTo>
                    <a:pt x="2791589" y="5545656"/>
                  </a:lnTo>
                  <a:lnTo>
                    <a:pt x="2757646" y="5545854"/>
                  </a:lnTo>
                  <a:lnTo>
                    <a:pt x="2691733" y="5544374"/>
                  </a:lnTo>
                  <a:cubicBezTo>
                    <a:pt x="2340756" y="5532829"/>
                    <a:pt x="1991654" y="5456556"/>
                    <a:pt x="1666332" y="5316738"/>
                  </a:cubicBezTo>
                  <a:cubicBezTo>
                    <a:pt x="1585125" y="5281610"/>
                    <a:pt x="1505299" y="5242733"/>
                    <a:pt x="1427940" y="5199515"/>
                  </a:cubicBezTo>
                  <a:cubicBezTo>
                    <a:pt x="1350285" y="5156592"/>
                    <a:pt x="1274999" y="5109329"/>
                    <a:pt x="1202178" y="5058315"/>
                  </a:cubicBezTo>
                  <a:cubicBezTo>
                    <a:pt x="1056736" y="4956288"/>
                    <a:pt x="920963" y="4840052"/>
                    <a:pt x="795847" y="4713061"/>
                  </a:cubicBezTo>
                  <a:cubicBezTo>
                    <a:pt x="670829" y="4586169"/>
                    <a:pt x="555975" y="4445759"/>
                    <a:pt x="456809" y="4295678"/>
                  </a:cubicBezTo>
                  <a:cubicBezTo>
                    <a:pt x="357545" y="4145302"/>
                    <a:pt x="272983" y="3984861"/>
                    <a:pt x="204209" y="3817316"/>
                  </a:cubicBezTo>
                  <a:cubicBezTo>
                    <a:pt x="135336" y="3649869"/>
                    <a:pt x="83434" y="3475022"/>
                    <a:pt x="48307" y="3296623"/>
                  </a:cubicBezTo>
                  <a:cubicBezTo>
                    <a:pt x="30546" y="3207423"/>
                    <a:pt x="18113" y="3117138"/>
                    <a:pt x="9726" y="3026557"/>
                  </a:cubicBezTo>
                  <a:cubicBezTo>
                    <a:pt x="2424" y="2935878"/>
                    <a:pt x="-1523" y="2844803"/>
                    <a:pt x="549" y="2753828"/>
                  </a:cubicBezTo>
                  <a:cubicBezTo>
                    <a:pt x="2128" y="2662852"/>
                    <a:pt x="8641" y="2571975"/>
                    <a:pt x="19791" y="2481789"/>
                  </a:cubicBezTo>
                  <a:cubicBezTo>
                    <a:pt x="30743" y="2391504"/>
                    <a:pt x="46333" y="2301909"/>
                    <a:pt x="66068" y="2213302"/>
                  </a:cubicBezTo>
                  <a:cubicBezTo>
                    <a:pt x="105339" y="2036087"/>
                    <a:pt x="160398" y="1862621"/>
                    <a:pt x="230258" y="1695668"/>
                  </a:cubicBezTo>
                  <a:cubicBezTo>
                    <a:pt x="370077" y="1361761"/>
                    <a:pt x="569690" y="1053608"/>
                    <a:pt x="818048" y="790746"/>
                  </a:cubicBezTo>
                  <a:cubicBezTo>
                    <a:pt x="880409" y="725326"/>
                    <a:pt x="944151" y="661091"/>
                    <a:pt x="1011741" y="600703"/>
                  </a:cubicBezTo>
                  <a:cubicBezTo>
                    <a:pt x="1079332" y="540415"/>
                    <a:pt x="1152645" y="486638"/>
                    <a:pt x="1227833" y="436315"/>
                  </a:cubicBezTo>
                  <a:cubicBezTo>
                    <a:pt x="1378506" y="335867"/>
                    <a:pt x="1540821" y="253476"/>
                    <a:pt x="1708958" y="189537"/>
                  </a:cubicBezTo>
                  <a:cubicBezTo>
                    <a:pt x="1877096" y="125400"/>
                    <a:pt x="2050956" y="80109"/>
                    <a:pt x="2225803" y="48731"/>
                  </a:cubicBezTo>
                  <a:cubicBezTo>
                    <a:pt x="2400848" y="17650"/>
                    <a:pt x="2577668" y="1369"/>
                    <a:pt x="2754587" y="86"/>
                  </a:cubicBezTo>
                  <a:close/>
                  <a:moveTo>
                    <a:pt x="2754587" y="200588"/>
                  </a:moveTo>
                  <a:cubicBezTo>
                    <a:pt x="2592173" y="199404"/>
                    <a:pt x="2429660" y="220520"/>
                    <a:pt x="2273462" y="263146"/>
                  </a:cubicBezTo>
                  <a:cubicBezTo>
                    <a:pt x="2117066" y="305378"/>
                    <a:pt x="1967874" y="369909"/>
                    <a:pt x="1827858" y="447663"/>
                  </a:cubicBezTo>
                  <a:cubicBezTo>
                    <a:pt x="1687744" y="525614"/>
                    <a:pt x="1556609" y="617181"/>
                    <a:pt x="1433663" y="717136"/>
                  </a:cubicBezTo>
                  <a:cubicBezTo>
                    <a:pt x="1371993" y="767064"/>
                    <a:pt x="1313283" y="820150"/>
                    <a:pt x="1254179" y="872742"/>
                  </a:cubicBezTo>
                  <a:cubicBezTo>
                    <a:pt x="1195074" y="925236"/>
                    <a:pt x="1137450" y="979801"/>
                    <a:pt x="1084265" y="1038610"/>
                  </a:cubicBezTo>
                  <a:cubicBezTo>
                    <a:pt x="870048" y="1272364"/>
                    <a:pt x="699049" y="1545785"/>
                    <a:pt x="581334" y="1839729"/>
                  </a:cubicBezTo>
                  <a:cubicBezTo>
                    <a:pt x="522426" y="1986652"/>
                    <a:pt x="476938" y="2138804"/>
                    <a:pt x="446153" y="2293522"/>
                  </a:cubicBezTo>
                  <a:cubicBezTo>
                    <a:pt x="430859" y="2370881"/>
                    <a:pt x="419018" y="2448931"/>
                    <a:pt x="410335" y="2527178"/>
                  </a:cubicBezTo>
                  <a:cubicBezTo>
                    <a:pt x="401948" y="2605425"/>
                    <a:pt x="396619" y="2684066"/>
                    <a:pt x="394350" y="2762610"/>
                  </a:cubicBezTo>
                  <a:cubicBezTo>
                    <a:pt x="392376" y="2841251"/>
                    <a:pt x="392968" y="2919991"/>
                    <a:pt x="397902" y="2998534"/>
                  </a:cubicBezTo>
                  <a:cubicBezTo>
                    <a:pt x="401849" y="3077078"/>
                    <a:pt x="409841" y="3155423"/>
                    <a:pt x="420498" y="3233473"/>
                  </a:cubicBezTo>
                  <a:cubicBezTo>
                    <a:pt x="442403" y="3389474"/>
                    <a:pt x="478912" y="3543895"/>
                    <a:pt x="530912" y="3693581"/>
                  </a:cubicBezTo>
                  <a:cubicBezTo>
                    <a:pt x="582814" y="3843168"/>
                    <a:pt x="649121" y="3988413"/>
                    <a:pt x="729342" y="4125962"/>
                  </a:cubicBezTo>
                  <a:cubicBezTo>
                    <a:pt x="769600" y="4194638"/>
                    <a:pt x="812917" y="4261834"/>
                    <a:pt x="859490" y="4326661"/>
                  </a:cubicBezTo>
                  <a:cubicBezTo>
                    <a:pt x="882678" y="4359223"/>
                    <a:pt x="906952" y="4390996"/>
                    <a:pt x="931718" y="4422373"/>
                  </a:cubicBezTo>
                  <a:cubicBezTo>
                    <a:pt x="956880" y="4453652"/>
                    <a:pt x="982534" y="4484734"/>
                    <a:pt x="1009077" y="4515125"/>
                  </a:cubicBezTo>
                  <a:cubicBezTo>
                    <a:pt x="1114952" y="4636689"/>
                    <a:pt x="1232076" y="4748781"/>
                    <a:pt x="1358080" y="4850215"/>
                  </a:cubicBezTo>
                  <a:cubicBezTo>
                    <a:pt x="1374065" y="4862648"/>
                    <a:pt x="1389557" y="4875673"/>
                    <a:pt x="1405640" y="4887908"/>
                  </a:cubicBezTo>
                  <a:lnTo>
                    <a:pt x="1454088" y="4924615"/>
                  </a:lnTo>
                  <a:lnTo>
                    <a:pt x="1503227" y="4960432"/>
                  </a:lnTo>
                  <a:lnTo>
                    <a:pt x="1553254" y="4995066"/>
                  </a:lnTo>
                  <a:cubicBezTo>
                    <a:pt x="1620548" y="5040258"/>
                    <a:pt x="1689717" y="5082983"/>
                    <a:pt x="1761156" y="5122057"/>
                  </a:cubicBezTo>
                  <a:cubicBezTo>
                    <a:pt x="1903836" y="5200107"/>
                    <a:pt x="2054706" y="5265033"/>
                    <a:pt x="2212186" y="5309534"/>
                  </a:cubicBezTo>
                  <a:cubicBezTo>
                    <a:pt x="2369568" y="5353937"/>
                    <a:pt x="2532673" y="5378605"/>
                    <a:pt x="2696272" y="5382354"/>
                  </a:cubicBezTo>
                  <a:lnTo>
                    <a:pt x="2757547" y="5382749"/>
                  </a:lnTo>
                  <a:cubicBezTo>
                    <a:pt x="2777380" y="5382453"/>
                    <a:pt x="2797115" y="5381861"/>
                    <a:pt x="2816849" y="5380479"/>
                  </a:cubicBezTo>
                  <a:cubicBezTo>
                    <a:pt x="2856219" y="5377618"/>
                    <a:pt x="2895392" y="5372882"/>
                    <a:pt x="2933874" y="5365383"/>
                  </a:cubicBezTo>
                  <a:cubicBezTo>
                    <a:pt x="3010937" y="5350681"/>
                    <a:pt x="3085632" y="5326308"/>
                    <a:pt x="3156281" y="5293155"/>
                  </a:cubicBezTo>
                  <a:cubicBezTo>
                    <a:pt x="3227128" y="5260297"/>
                    <a:pt x="3293731" y="5218164"/>
                    <a:pt x="3356684" y="5170407"/>
                  </a:cubicBezTo>
                  <a:cubicBezTo>
                    <a:pt x="3419736" y="5122847"/>
                    <a:pt x="3478840" y="5068873"/>
                    <a:pt x="3535577" y="5011545"/>
                  </a:cubicBezTo>
                  <a:cubicBezTo>
                    <a:pt x="3592412" y="4954216"/>
                    <a:pt x="3646484" y="4893039"/>
                    <a:pt x="3700261" y="4830481"/>
                  </a:cubicBezTo>
                  <a:cubicBezTo>
                    <a:pt x="3727099" y="4799103"/>
                    <a:pt x="3753544" y="4767232"/>
                    <a:pt x="3780086" y="4734967"/>
                  </a:cubicBezTo>
                  <a:lnTo>
                    <a:pt x="3860109" y="4637774"/>
                  </a:lnTo>
                  <a:cubicBezTo>
                    <a:pt x="3913886" y="4572651"/>
                    <a:pt x="3967662" y="4506245"/>
                    <a:pt x="4025385" y="4441910"/>
                  </a:cubicBezTo>
                  <a:cubicBezTo>
                    <a:pt x="4054296" y="4409743"/>
                    <a:pt x="4083898" y="4377971"/>
                    <a:pt x="4114388" y="4346593"/>
                  </a:cubicBezTo>
                  <a:lnTo>
                    <a:pt x="4160665" y="4299822"/>
                  </a:lnTo>
                  <a:cubicBezTo>
                    <a:pt x="4176255" y="4284331"/>
                    <a:pt x="4193424" y="4267853"/>
                    <a:pt x="4210297" y="4252361"/>
                  </a:cubicBezTo>
                  <a:cubicBezTo>
                    <a:pt x="4277986" y="4189507"/>
                    <a:pt x="4352385" y="4132672"/>
                    <a:pt x="4430138" y="4082941"/>
                  </a:cubicBezTo>
                  <a:cubicBezTo>
                    <a:pt x="4507793" y="4033013"/>
                    <a:pt x="4589297" y="3991472"/>
                    <a:pt x="4666754" y="3953878"/>
                  </a:cubicBezTo>
                  <a:cubicBezTo>
                    <a:pt x="4705434" y="3935130"/>
                    <a:pt x="4743126" y="3917172"/>
                    <a:pt x="4778550" y="3898720"/>
                  </a:cubicBezTo>
                  <a:cubicBezTo>
                    <a:pt x="4814071" y="3880466"/>
                    <a:pt x="4847521" y="3862014"/>
                    <a:pt x="4877913" y="3841589"/>
                  </a:cubicBezTo>
                  <a:cubicBezTo>
                    <a:pt x="4939089" y="3801331"/>
                    <a:pt x="4988622" y="3753475"/>
                    <a:pt x="5029176" y="3694370"/>
                  </a:cubicBezTo>
                  <a:cubicBezTo>
                    <a:pt x="5069435" y="3635364"/>
                    <a:pt x="5101208" y="3566491"/>
                    <a:pt x="5124987" y="3492586"/>
                  </a:cubicBezTo>
                  <a:cubicBezTo>
                    <a:pt x="5148570" y="3418779"/>
                    <a:pt x="5163667" y="3339151"/>
                    <a:pt x="5172153" y="3260410"/>
                  </a:cubicBezTo>
                  <a:cubicBezTo>
                    <a:pt x="5180342" y="3181374"/>
                    <a:pt x="5182118" y="3102140"/>
                    <a:pt x="5180441" y="3023696"/>
                  </a:cubicBezTo>
                  <a:cubicBezTo>
                    <a:pt x="5177974" y="2945153"/>
                    <a:pt x="5172646" y="2867301"/>
                    <a:pt x="5165048" y="2790040"/>
                  </a:cubicBezTo>
                  <a:cubicBezTo>
                    <a:pt x="5157450" y="2712780"/>
                    <a:pt x="5145906" y="2635914"/>
                    <a:pt x="5129723" y="2560036"/>
                  </a:cubicBezTo>
                  <a:cubicBezTo>
                    <a:pt x="5113739" y="2484058"/>
                    <a:pt x="5094695" y="2408968"/>
                    <a:pt x="5074467" y="2334076"/>
                  </a:cubicBezTo>
                  <a:cubicBezTo>
                    <a:pt x="5034012" y="2184391"/>
                    <a:pt x="4986452" y="2035100"/>
                    <a:pt x="4924091" y="1890348"/>
                  </a:cubicBezTo>
                  <a:cubicBezTo>
                    <a:pt x="4861730" y="1745596"/>
                    <a:pt x="4787529" y="1604791"/>
                    <a:pt x="4702572" y="1469610"/>
                  </a:cubicBezTo>
                  <a:cubicBezTo>
                    <a:pt x="4659847" y="1402118"/>
                    <a:pt x="4614951" y="1335811"/>
                    <a:pt x="4567490" y="1271082"/>
                  </a:cubicBezTo>
                  <a:cubicBezTo>
                    <a:pt x="4520029" y="1206353"/>
                    <a:pt x="4469410" y="1143795"/>
                    <a:pt x="4416818" y="1082717"/>
                  </a:cubicBezTo>
                  <a:cubicBezTo>
                    <a:pt x="4311929" y="960363"/>
                    <a:pt x="4196877" y="846002"/>
                    <a:pt x="4072846" y="741903"/>
                  </a:cubicBezTo>
                  <a:cubicBezTo>
                    <a:pt x="3949112" y="637409"/>
                    <a:pt x="3815806" y="543868"/>
                    <a:pt x="3674606" y="464240"/>
                  </a:cubicBezTo>
                  <a:cubicBezTo>
                    <a:pt x="3656845" y="454570"/>
                    <a:pt x="3639183" y="444505"/>
                    <a:pt x="3621323" y="435033"/>
                  </a:cubicBezTo>
                  <a:lnTo>
                    <a:pt x="3567349" y="407207"/>
                  </a:lnTo>
                  <a:lnTo>
                    <a:pt x="3512488" y="381158"/>
                  </a:lnTo>
                  <a:cubicBezTo>
                    <a:pt x="3494134" y="372573"/>
                    <a:pt x="3475486" y="364778"/>
                    <a:pt x="3457034" y="356490"/>
                  </a:cubicBezTo>
                  <a:cubicBezTo>
                    <a:pt x="3382832" y="324323"/>
                    <a:pt x="3306559" y="297188"/>
                    <a:pt x="3229299" y="274099"/>
                  </a:cubicBezTo>
                  <a:cubicBezTo>
                    <a:pt x="3152038" y="251108"/>
                    <a:pt x="3073298" y="233544"/>
                    <a:pt x="2993965" y="220816"/>
                  </a:cubicBezTo>
                  <a:cubicBezTo>
                    <a:pt x="2914535" y="208284"/>
                    <a:pt x="2834511" y="201574"/>
                    <a:pt x="2754587" y="20058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8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28" name="Freeform: Shape 27">
              <a:extLst>
                <a:ext uri="{FF2B5EF4-FFF2-40B4-BE49-F238E27FC236}">
                  <a16:creationId xmlns:a16="http://schemas.microsoft.com/office/drawing/2014/main" id="{9138EF5A-7D48-4F87-80DD-69C1A04EA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52559" y="111079"/>
              <a:ext cx="6584749" cy="6477946"/>
            </a:xfrm>
            <a:custGeom>
              <a:avLst/>
              <a:gdLst>
                <a:gd name="connsiteX0" fmla="*/ 3053902 w 6107804"/>
                <a:gd name="connsiteY0" fmla="*/ 0 h 6008737"/>
                <a:gd name="connsiteX1" fmla="*/ 0 w 6107804"/>
                <a:gd name="connsiteY1" fmla="*/ 3004369 h 6008737"/>
                <a:gd name="connsiteX2" fmla="*/ 3053902 w 6107804"/>
                <a:gd name="connsiteY2" fmla="*/ 6008738 h 6008737"/>
                <a:gd name="connsiteX3" fmla="*/ 6107804 w 6107804"/>
                <a:gd name="connsiteY3" fmla="*/ 3004369 h 6008737"/>
                <a:gd name="connsiteX4" fmla="*/ 3053902 w 6107804"/>
                <a:gd name="connsiteY4" fmla="*/ 0 h 6008737"/>
                <a:gd name="connsiteX5" fmla="*/ 5733442 w 6107804"/>
                <a:gd name="connsiteY5" fmla="*/ 3262890 h 6008737"/>
                <a:gd name="connsiteX6" fmla="*/ 5726634 w 6107804"/>
                <a:gd name="connsiteY6" fmla="*/ 3326040 h 6008737"/>
                <a:gd name="connsiteX7" fmla="*/ 5717556 w 6107804"/>
                <a:gd name="connsiteY7" fmla="*/ 3388993 h 6008737"/>
                <a:gd name="connsiteX8" fmla="*/ 5706801 w 6107804"/>
                <a:gd name="connsiteY8" fmla="*/ 3451847 h 6008737"/>
                <a:gd name="connsiteX9" fmla="*/ 5644342 w 6107804"/>
                <a:gd name="connsiteY9" fmla="*/ 3698034 h 6008737"/>
                <a:gd name="connsiteX10" fmla="*/ 5539453 w 6107804"/>
                <a:gd name="connsiteY10" fmla="*/ 3919651 h 6008737"/>
                <a:gd name="connsiteX11" fmla="*/ 5370625 w 6107804"/>
                <a:gd name="connsiteY11" fmla="*/ 4093906 h 6008737"/>
                <a:gd name="connsiteX12" fmla="*/ 5145949 w 6107804"/>
                <a:gd name="connsiteY12" fmla="*/ 4231751 h 6008737"/>
                <a:gd name="connsiteX13" fmla="*/ 4699161 w 6107804"/>
                <a:gd name="connsiteY13" fmla="*/ 4557961 h 6008737"/>
                <a:gd name="connsiteX14" fmla="*/ 4603646 w 6107804"/>
                <a:gd name="connsiteY14" fmla="*/ 4655745 h 6008737"/>
                <a:gd name="connsiteX15" fmla="*/ 4510994 w 6107804"/>
                <a:gd name="connsiteY15" fmla="*/ 4754615 h 6008737"/>
                <a:gd name="connsiteX16" fmla="*/ 4327463 w 6107804"/>
                <a:gd name="connsiteY16" fmla="*/ 4952058 h 6008737"/>
                <a:gd name="connsiteX17" fmla="*/ 4235008 w 6107804"/>
                <a:gd name="connsiteY17" fmla="*/ 5049250 h 6008737"/>
                <a:gd name="connsiteX18" fmla="*/ 4140479 w 6107804"/>
                <a:gd name="connsiteY18" fmla="*/ 5143778 h 6008737"/>
                <a:gd name="connsiteX19" fmla="*/ 3942444 w 6107804"/>
                <a:gd name="connsiteY19" fmla="*/ 5320795 h 6008737"/>
                <a:gd name="connsiteX20" fmla="*/ 3726550 w 6107804"/>
                <a:gd name="connsiteY20" fmla="*/ 5470383 h 6008737"/>
                <a:gd name="connsiteX21" fmla="*/ 3490921 w 6107804"/>
                <a:gd name="connsiteY21" fmla="*/ 5578330 h 6008737"/>
                <a:gd name="connsiteX22" fmla="*/ 3429349 w 6107804"/>
                <a:gd name="connsiteY22" fmla="*/ 5597374 h 6008737"/>
                <a:gd name="connsiteX23" fmla="*/ 3366989 w 6107804"/>
                <a:gd name="connsiteY23" fmla="*/ 5613062 h 6008737"/>
                <a:gd name="connsiteX24" fmla="*/ 3303838 w 6107804"/>
                <a:gd name="connsiteY24" fmla="*/ 5625002 h 6008737"/>
                <a:gd name="connsiteX25" fmla="*/ 3240195 w 6107804"/>
                <a:gd name="connsiteY25" fmla="*/ 5633487 h 6008737"/>
                <a:gd name="connsiteX26" fmla="*/ 3176157 w 6107804"/>
                <a:gd name="connsiteY26" fmla="*/ 5638717 h 6008737"/>
                <a:gd name="connsiteX27" fmla="*/ 3111921 w 6107804"/>
                <a:gd name="connsiteY27" fmla="*/ 5640789 h 6008737"/>
                <a:gd name="connsiteX28" fmla="*/ 3047488 w 6107804"/>
                <a:gd name="connsiteY28" fmla="*/ 5639803 h 6008737"/>
                <a:gd name="connsiteX29" fmla="*/ 2981576 w 6107804"/>
                <a:gd name="connsiteY29" fmla="*/ 5635560 h 6008737"/>
                <a:gd name="connsiteX30" fmla="*/ 2463547 w 6107804"/>
                <a:gd name="connsiteY30" fmla="*/ 5552280 h 6008737"/>
                <a:gd name="connsiteX31" fmla="*/ 2338135 w 6107804"/>
                <a:gd name="connsiteY31" fmla="*/ 5515673 h 6008737"/>
                <a:gd name="connsiteX32" fmla="*/ 2214992 w 6107804"/>
                <a:gd name="connsiteY32" fmla="*/ 5472948 h 6008737"/>
                <a:gd name="connsiteX33" fmla="*/ 2154407 w 6107804"/>
                <a:gd name="connsiteY33" fmla="*/ 5449464 h 6008737"/>
                <a:gd name="connsiteX34" fmla="*/ 2094217 w 6107804"/>
                <a:gd name="connsiteY34" fmla="*/ 5424894 h 6008737"/>
                <a:gd name="connsiteX35" fmla="*/ 2064122 w 6107804"/>
                <a:gd name="connsiteY35" fmla="*/ 5412659 h 6008737"/>
                <a:gd name="connsiteX36" fmla="*/ 2034718 w 6107804"/>
                <a:gd name="connsiteY36" fmla="*/ 5398845 h 6008737"/>
                <a:gd name="connsiteX37" fmla="*/ 1976008 w 6107804"/>
                <a:gd name="connsiteY37" fmla="*/ 5371316 h 6008737"/>
                <a:gd name="connsiteX38" fmla="*/ 1151208 w 6107804"/>
                <a:gd name="connsiteY38" fmla="*/ 4764384 h 6008737"/>
                <a:gd name="connsiteX39" fmla="*/ 619661 w 6107804"/>
                <a:gd name="connsiteY39" fmla="*/ 3903173 h 6008737"/>
                <a:gd name="connsiteX40" fmla="*/ 485467 w 6107804"/>
                <a:gd name="connsiteY40" fmla="*/ 3416325 h 6008737"/>
                <a:gd name="connsiteX41" fmla="*/ 443531 w 6107804"/>
                <a:gd name="connsiteY41" fmla="*/ 2913393 h 6008737"/>
                <a:gd name="connsiteX42" fmla="*/ 492177 w 6107804"/>
                <a:gd name="connsiteY42" fmla="*/ 2410461 h 6008737"/>
                <a:gd name="connsiteX43" fmla="*/ 633968 w 6107804"/>
                <a:gd name="connsiteY43" fmla="*/ 1923909 h 6008737"/>
                <a:gd name="connsiteX44" fmla="*/ 1169067 w 6107804"/>
                <a:gd name="connsiteY44" fmla="*/ 1051845 h 6008737"/>
                <a:gd name="connsiteX45" fmla="*/ 2008274 w 6107804"/>
                <a:gd name="connsiteY45" fmla="*/ 423007 h 6008737"/>
                <a:gd name="connsiteX46" fmla="*/ 2069352 w 6107804"/>
                <a:gd name="connsiteY46" fmla="*/ 395873 h 6008737"/>
                <a:gd name="connsiteX47" fmla="*/ 2130923 w 6107804"/>
                <a:gd name="connsiteY47" fmla="*/ 369626 h 6008737"/>
                <a:gd name="connsiteX48" fmla="*/ 2193580 w 6107804"/>
                <a:gd name="connsiteY48" fmla="*/ 345846 h 6008737"/>
                <a:gd name="connsiteX49" fmla="*/ 2256730 w 6107804"/>
                <a:gd name="connsiteY49" fmla="*/ 323053 h 6008737"/>
                <a:gd name="connsiteX50" fmla="*/ 2320670 w 6107804"/>
                <a:gd name="connsiteY50" fmla="*/ 302529 h 6008737"/>
                <a:gd name="connsiteX51" fmla="*/ 2385004 w 6107804"/>
                <a:gd name="connsiteY51" fmla="*/ 283090 h 6008737"/>
                <a:gd name="connsiteX52" fmla="*/ 2450127 w 6107804"/>
                <a:gd name="connsiteY52" fmla="*/ 266119 h 6008737"/>
                <a:gd name="connsiteX53" fmla="*/ 2482788 w 6107804"/>
                <a:gd name="connsiteY53" fmla="*/ 257732 h 6008737"/>
                <a:gd name="connsiteX54" fmla="*/ 2499069 w 6107804"/>
                <a:gd name="connsiteY54" fmla="*/ 253587 h 6008737"/>
                <a:gd name="connsiteX55" fmla="*/ 2515547 w 6107804"/>
                <a:gd name="connsiteY55" fmla="*/ 250233 h 6008737"/>
                <a:gd name="connsiteX56" fmla="*/ 3051337 w 6107804"/>
                <a:gd name="connsiteY56" fmla="*/ 190832 h 6008737"/>
                <a:gd name="connsiteX57" fmla="*/ 3584364 w 6107804"/>
                <a:gd name="connsiteY57" fmla="*/ 263257 h 6008737"/>
                <a:gd name="connsiteX58" fmla="*/ 3839431 w 6107804"/>
                <a:gd name="connsiteY58" fmla="*/ 348313 h 6008737"/>
                <a:gd name="connsiteX59" fmla="*/ 4082756 w 6107804"/>
                <a:gd name="connsiteY59" fmla="*/ 460700 h 6008737"/>
                <a:gd name="connsiteX60" fmla="*/ 4312663 w 6107804"/>
                <a:gd name="connsiteY60" fmla="*/ 596374 h 6008737"/>
                <a:gd name="connsiteX61" fmla="*/ 4527768 w 6107804"/>
                <a:gd name="connsiteY61" fmla="*/ 752474 h 6008737"/>
                <a:gd name="connsiteX62" fmla="*/ 4728072 w 6107804"/>
                <a:gd name="connsiteY62" fmla="*/ 924952 h 6008737"/>
                <a:gd name="connsiteX63" fmla="*/ 4912589 w 6107804"/>
                <a:gd name="connsiteY63" fmla="*/ 1112232 h 6008737"/>
                <a:gd name="connsiteX64" fmla="*/ 5081911 w 6107804"/>
                <a:gd name="connsiteY64" fmla="*/ 1311352 h 6008737"/>
                <a:gd name="connsiteX65" fmla="*/ 5234852 w 6107804"/>
                <a:gd name="connsiteY65" fmla="*/ 1521327 h 6008737"/>
                <a:gd name="connsiteX66" fmla="*/ 5371020 w 6107804"/>
                <a:gd name="connsiteY66" fmla="*/ 1740774 h 6008737"/>
                <a:gd name="connsiteX67" fmla="*/ 5489229 w 6107804"/>
                <a:gd name="connsiteY67" fmla="*/ 1968607 h 6008737"/>
                <a:gd name="connsiteX68" fmla="*/ 5663681 w 6107804"/>
                <a:gd name="connsiteY68" fmla="*/ 2446773 h 6008737"/>
                <a:gd name="connsiteX69" fmla="*/ 5715385 w 6107804"/>
                <a:gd name="connsiteY69" fmla="*/ 2694736 h 6008737"/>
                <a:gd name="connsiteX70" fmla="*/ 5724266 w 6107804"/>
                <a:gd name="connsiteY70" fmla="*/ 2757393 h 6008737"/>
                <a:gd name="connsiteX71" fmla="*/ 5731469 w 6107804"/>
                <a:gd name="connsiteY71" fmla="*/ 2820247 h 6008737"/>
                <a:gd name="connsiteX72" fmla="*/ 5737291 w 6107804"/>
                <a:gd name="connsiteY72" fmla="*/ 2883200 h 6008737"/>
                <a:gd name="connsiteX73" fmla="*/ 5741139 w 6107804"/>
                <a:gd name="connsiteY73" fmla="*/ 2946350 h 6008737"/>
                <a:gd name="connsiteX74" fmla="*/ 5738376 w 6107804"/>
                <a:gd name="connsiteY74" fmla="*/ 3199542 h 6008737"/>
                <a:gd name="connsiteX75" fmla="*/ 5733442 w 6107804"/>
                <a:gd name="connsiteY75" fmla="*/ 3262890 h 600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107804" h="6008737">
                  <a:moveTo>
                    <a:pt x="3053902" y="0"/>
                  </a:moveTo>
                  <a:cubicBezTo>
                    <a:pt x="1367300" y="0"/>
                    <a:pt x="0" y="1345098"/>
                    <a:pt x="0" y="3004369"/>
                  </a:cubicBezTo>
                  <a:cubicBezTo>
                    <a:pt x="0" y="4663639"/>
                    <a:pt x="1367300" y="6008738"/>
                    <a:pt x="3053902" y="6008738"/>
                  </a:cubicBezTo>
                  <a:cubicBezTo>
                    <a:pt x="4740505" y="6008738"/>
                    <a:pt x="6107804" y="4663639"/>
                    <a:pt x="6107804" y="3004369"/>
                  </a:cubicBezTo>
                  <a:cubicBezTo>
                    <a:pt x="6107804" y="1345098"/>
                    <a:pt x="4740505" y="0"/>
                    <a:pt x="3053902" y="0"/>
                  </a:cubicBezTo>
                  <a:close/>
                  <a:moveTo>
                    <a:pt x="5733442" y="3262890"/>
                  </a:moveTo>
                  <a:lnTo>
                    <a:pt x="5726634" y="3326040"/>
                  </a:lnTo>
                  <a:lnTo>
                    <a:pt x="5717556" y="3388993"/>
                  </a:lnTo>
                  <a:cubicBezTo>
                    <a:pt x="5714596" y="3410010"/>
                    <a:pt x="5710353" y="3430830"/>
                    <a:pt x="5706801" y="3451847"/>
                  </a:cubicBezTo>
                  <a:cubicBezTo>
                    <a:pt x="5691013" y="3535422"/>
                    <a:pt x="5671081" y="3618800"/>
                    <a:pt x="5644342" y="3698034"/>
                  </a:cubicBezTo>
                  <a:cubicBezTo>
                    <a:pt x="5617601" y="3777267"/>
                    <a:pt x="5584349" y="3852949"/>
                    <a:pt x="5539453" y="3919651"/>
                  </a:cubicBezTo>
                  <a:cubicBezTo>
                    <a:pt x="5495248" y="3987044"/>
                    <a:pt x="5438511" y="4044274"/>
                    <a:pt x="5370625" y="4093906"/>
                  </a:cubicBezTo>
                  <a:cubicBezTo>
                    <a:pt x="5303034" y="4143834"/>
                    <a:pt x="5224788" y="4186362"/>
                    <a:pt x="5145949" y="4231751"/>
                  </a:cubicBezTo>
                  <a:cubicBezTo>
                    <a:pt x="4986692" y="4320655"/>
                    <a:pt x="4829803" y="4427813"/>
                    <a:pt x="4699161" y="4557961"/>
                  </a:cubicBezTo>
                  <a:cubicBezTo>
                    <a:pt x="4665909" y="4590326"/>
                    <a:pt x="4634728" y="4622888"/>
                    <a:pt x="4603646" y="4655745"/>
                  </a:cubicBezTo>
                  <a:lnTo>
                    <a:pt x="4510994" y="4754615"/>
                  </a:lnTo>
                  <a:cubicBezTo>
                    <a:pt x="4449619" y="4820626"/>
                    <a:pt x="4388936" y="4886836"/>
                    <a:pt x="4327463" y="4952058"/>
                  </a:cubicBezTo>
                  <a:cubicBezTo>
                    <a:pt x="4296776" y="4984718"/>
                    <a:pt x="4266089" y="5017181"/>
                    <a:pt x="4235008" y="5049250"/>
                  </a:cubicBezTo>
                  <a:cubicBezTo>
                    <a:pt x="4203926" y="5081318"/>
                    <a:pt x="4172351" y="5112794"/>
                    <a:pt x="4140479" y="5143778"/>
                  </a:cubicBezTo>
                  <a:cubicBezTo>
                    <a:pt x="4076935" y="5205941"/>
                    <a:pt x="4011120" y="5265441"/>
                    <a:pt x="3942444" y="5320795"/>
                  </a:cubicBezTo>
                  <a:cubicBezTo>
                    <a:pt x="3873966" y="5376348"/>
                    <a:pt x="3801738" y="5426375"/>
                    <a:pt x="3726550" y="5470383"/>
                  </a:cubicBezTo>
                  <a:cubicBezTo>
                    <a:pt x="3651164" y="5513897"/>
                    <a:pt x="3572424" y="5550800"/>
                    <a:pt x="3490921" y="5578330"/>
                  </a:cubicBezTo>
                  <a:cubicBezTo>
                    <a:pt x="3470595" y="5585434"/>
                    <a:pt x="3449775" y="5590960"/>
                    <a:pt x="3429349" y="5597374"/>
                  </a:cubicBezTo>
                  <a:cubicBezTo>
                    <a:pt x="3408629" y="5602998"/>
                    <a:pt x="3387710" y="5607833"/>
                    <a:pt x="3366989" y="5613062"/>
                  </a:cubicBezTo>
                  <a:cubicBezTo>
                    <a:pt x="3345873" y="5617108"/>
                    <a:pt x="3324856" y="5621252"/>
                    <a:pt x="3303838" y="5625002"/>
                  </a:cubicBezTo>
                  <a:cubicBezTo>
                    <a:pt x="3282526" y="5627764"/>
                    <a:pt x="3261410" y="5631119"/>
                    <a:pt x="3240195" y="5633487"/>
                  </a:cubicBezTo>
                  <a:cubicBezTo>
                    <a:pt x="3218783" y="5635165"/>
                    <a:pt x="3197569" y="5637533"/>
                    <a:pt x="3176157" y="5638717"/>
                  </a:cubicBezTo>
                  <a:cubicBezTo>
                    <a:pt x="3154745" y="5639309"/>
                    <a:pt x="3133333" y="5640592"/>
                    <a:pt x="3111921" y="5640789"/>
                  </a:cubicBezTo>
                  <a:cubicBezTo>
                    <a:pt x="3090411" y="5640395"/>
                    <a:pt x="3069098" y="5640395"/>
                    <a:pt x="3047488" y="5639803"/>
                  </a:cubicBezTo>
                  <a:lnTo>
                    <a:pt x="2981576" y="5635560"/>
                  </a:lnTo>
                  <a:cubicBezTo>
                    <a:pt x="2805939" y="5624509"/>
                    <a:pt x="2632276" y="5596190"/>
                    <a:pt x="2463547" y="5552280"/>
                  </a:cubicBezTo>
                  <a:lnTo>
                    <a:pt x="2338135" y="5515673"/>
                  </a:lnTo>
                  <a:cubicBezTo>
                    <a:pt x="2296791" y="5502254"/>
                    <a:pt x="2256039" y="5486960"/>
                    <a:pt x="2214992" y="5472948"/>
                  </a:cubicBezTo>
                  <a:cubicBezTo>
                    <a:pt x="2194369" y="5466337"/>
                    <a:pt x="2174438" y="5457555"/>
                    <a:pt x="2154407" y="5449464"/>
                  </a:cubicBezTo>
                  <a:lnTo>
                    <a:pt x="2094217" y="5424894"/>
                  </a:lnTo>
                  <a:lnTo>
                    <a:pt x="2064122" y="5412659"/>
                  </a:lnTo>
                  <a:lnTo>
                    <a:pt x="2034718" y="5398845"/>
                  </a:lnTo>
                  <a:lnTo>
                    <a:pt x="1976008" y="5371316"/>
                  </a:lnTo>
                  <a:cubicBezTo>
                    <a:pt x="1664895" y="5221137"/>
                    <a:pt x="1383087" y="5015208"/>
                    <a:pt x="1151208" y="4764384"/>
                  </a:cubicBezTo>
                  <a:cubicBezTo>
                    <a:pt x="919328" y="4513559"/>
                    <a:pt x="739844" y="4218529"/>
                    <a:pt x="619661" y="3903173"/>
                  </a:cubicBezTo>
                  <a:cubicBezTo>
                    <a:pt x="560063" y="3745298"/>
                    <a:pt x="514180" y="3582291"/>
                    <a:pt x="485467" y="3416325"/>
                  </a:cubicBezTo>
                  <a:cubicBezTo>
                    <a:pt x="456457" y="3250457"/>
                    <a:pt x="442248" y="3082024"/>
                    <a:pt x="443531" y="2913393"/>
                  </a:cubicBezTo>
                  <a:cubicBezTo>
                    <a:pt x="444419" y="2744763"/>
                    <a:pt x="460700" y="2576329"/>
                    <a:pt x="492177" y="2410461"/>
                  </a:cubicBezTo>
                  <a:cubicBezTo>
                    <a:pt x="523752" y="2244593"/>
                    <a:pt x="572200" y="2081784"/>
                    <a:pt x="633968" y="1923909"/>
                  </a:cubicBezTo>
                  <a:cubicBezTo>
                    <a:pt x="757802" y="1607961"/>
                    <a:pt x="937385" y="1310563"/>
                    <a:pt x="1169067" y="1051845"/>
                  </a:cubicBezTo>
                  <a:cubicBezTo>
                    <a:pt x="1400059" y="793225"/>
                    <a:pt x="1684826" y="573482"/>
                    <a:pt x="2008274" y="423007"/>
                  </a:cubicBezTo>
                  <a:lnTo>
                    <a:pt x="2069352" y="395873"/>
                  </a:lnTo>
                  <a:cubicBezTo>
                    <a:pt x="2089777" y="386992"/>
                    <a:pt x="2109906" y="377125"/>
                    <a:pt x="2130923" y="369626"/>
                  </a:cubicBezTo>
                  <a:lnTo>
                    <a:pt x="2193580" y="345846"/>
                  </a:lnTo>
                  <a:cubicBezTo>
                    <a:pt x="2214597" y="338149"/>
                    <a:pt x="2235220" y="329466"/>
                    <a:pt x="2256730" y="323053"/>
                  </a:cubicBezTo>
                  <a:lnTo>
                    <a:pt x="2320670" y="302529"/>
                  </a:lnTo>
                  <a:cubicBezTo>
                    <a:pt x="2342081" y="295918"/>
                    <a:pt x="2363197" y="288221"/>
                    <a:pt x="2385004" y="283090"/>
                  </a:cubicBezTo>
                  <a:lnTo>
                    <a:pt x="2450127" y="266119"/>
                  </a:lnTo>
                  <a:lnTo>
                    <a:pt x="2482788" y="257732"/>
                  </a:lnTo>
                  <a:lnTo>
                    <a:pt x="2499069" y="253587"/>
                  </a:lnTo>
                  <a:lnTo>
                    <a:pt x="2515547" y="250233"/>
                  </a:lnTo>
                  <a:cubicBezTo>
                    <a:pt x="2690986" y="211257"/>
                    <a:pt x="2871063" y="191424"/>
                    <a:pt x="3051337" y="190832"/>
                  </a:cubicBezTo>
                  <a:cubicBezTo>
                    <a:pt x="3231315" y="190635"/>
                    <a:pt x="3410997" y="216585"/>
                    <a:pt x="3584364" y="263257"/>
                  </a:cubicBezTo>
                  <a:cubicBezTo>
                    <a:pt x="3671096" y="286445"/>
                    <a:pt x="3756250" y="315159"/>
                    <a:pt x="3839431" y="348313"/>
                  </a:cubicBezTo>
                  <a:cubicBezTo>
                    <a:pt x="3922809" y="380973"/>
                    <a:pt x="4003818" y="419159"/>
                    <a:pt x="4082756" y="460700"/>
                  </a:cubicBezTo>
                  <a:cubicBezTo>
                    <a:pt x="4161793" y="502044"/>
                    <a:pt x="4238264" y="547926"/>
                    <a:pt x="4312663" y="596374"/>
                  </a:cubicBezTo>
                  <a:cubicBezTo>
                    <a:pt x="4386864" y="645217"/>
                    <a:pt x="4458500" y="697612"/>
                    <a:pt x="4527768" y="752474"/>
                  </a:cubicBezTo>
                  <a:cubicBezTo>
                    <a:pt x="4597036" y="807335"/>
                    <a:pt x="4663837" y="864960"/>
                    <a:pt x="4728072" y="924952"/>
                  </a:cubicBezTo>
                  <a:cubicBezTo>
                    <a:pt x="4792406" y="984846"/>
                    <a:pt x="4853484" y="1047898"/>
                    <a:pt x="4912589" y="1112232"/>
                  </a:cubicBezTo>
                  <a:cubicBezTo>
                    <a:pt x="4971595" y="1176764"/>
                    <a:pt x="5028134" y="1243170"/>
                    <a:pt x="5081911" y="1311352"/>
                  </a:cubicBezTo>
                  <a:cubicBezTo>
                    <a:pt x="5135292" y="1379930"/>
                    <a:pt x="5186700" y="1449691"/>
                    <a:pt x="5234852" y="1521327"/>
                  </a:cubicBezTo>
                  <a:cubicBezTo>
                    <a:pt x="5283103" y="1592963"/>
                    <a:pt x="5328887" y="1665980"/>
                    <a:pt x="5371020" y="1740774"/>
                  </a:cubicBezTo>
                  <a:cubicBezTo>
                    <a:pt x="5413547" y="1815370"/>
                    <a:pt x="5452917" y="1891446"/>
                    <a:pt x="5489229" y="1968607"/>
                  </a:cubicBezTo>
                  <a:cubicBezTo>
                    <a:pt x="5561654" y="2123227"/>
                    <a:pt x="5620266" y="2283273"/>
                    <a:pt x="5663681" y="2446773"/>
                  </a:cubicBezTo>
                  <a:cubicBezTo>
                    <a:pt x="5684896" y="2528670"/>
                    <a:pt x="5702163" y="2611358"/>
                    <a:pt x="5715385" y="2694736"/>
                  </a:cubicBezTo>
                  <a:cubicBezTo>
                    <a:pt x="5718641" y="2715555"/>
                    <a:pt x="5722095" y="2736375"/>
                    <a:pt x="5724266" y="2757393"/>
                  </a:cubicBezTo>
                  <a:cubicBezTo>
                    <a:pt x="5726634" y="2778311"/>
                    <a:pt x="5729791" y="2799229"/>
                    <a:pt x="5731469" y="2820247"/>
                  </a:cubicBezTo>
                  <a:cubicBezTo>
                    <a:pt x="5733343" y="2841264"/>
                    <a:pt x="5735613" y="2862182"/>
                    <a:pt x="5737291" y="2883200"/>
                  </a:cubicBezTo>
                  <a:lnTo>
                    <a:pt x="5741139" y="2946350"/>
                  </a:lnTo>
                  <a:cubicBezTo>
                    <a:pt x="5744493" y="3030616"/>
                    <a:pt x="5744395" y="3115177"/>
                    <a:pt x="5738376" y="3199542"/>
                  </a:cubicBezTo>
                  <a:cubicBezTo>
                    <a:pt x="5736600" y="3220658"/>
                    <a:pt x="5736008" y="3241872"/>
                    <a:pt x="5733442" y="3262890"/>
                  </a:cubicBezTo>
                  <a:close/>
                </a:path>
              </a:pathLst>
            </a:custGeom>
            <a:ln w="98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29" name="Freeform: Shape 28">
              <a:extLst>
                <a:ext uri="{FF2B5EF4-FFF2-40B4-BE49-F238E27FC236}">
                  <a16:creationId xmlns:a16="http://schemas.microsoft.com/office/drawing/2014/main" id="{AE9251B6-D4CB-40D0-8C5B-9D3F6BE03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13906" y="0"/>
              <a:ext cx="7277789" cy="6253859"/>
            </a:xfrm>
            <a:custGeom>
              <a:avLst/>
              <a:gdLst>
                <a:gd name="connsiteX0" fmla="*/ 0 w 7277789"/>
                <a:gd name="connsiteY0" fmla="*/ 0 h 6253859"/>
                <a:gd name="connsiteX1" fmla="*/ 7277789 w 7277789"/>
                <a:gd name="connsiteY1" fmla="*/ 0 h 6253859"/>
                <a:gd name="connsiteX2" fmla="*/ 7277789 w 7277789"/>
                <a:gd name="connsiteY2" fmla="*/ 6253859 h 6253859"/>
                <a:gd name="connsiteX3" fmla="*/ 4878117 w 7277789"/>
                <a:gd name="connsiteY3" fmla="*/ 6253859 h 6253859"/>
                <a:gd name="connsiteX4" fmla="*/ 5143664 w 7277789"/>
                <a:gd name="connsiteY4" fmla="*/ 6125938 h 6253859"/>
                <a:gd name="connsiteX5" fmla="*/ 6795802 w 7277789"/>
                <a:gd name="connsiteY5" fmla="*/ 3350052 h 6253859"/>
                <a:gd name="connsiteX6" fmla="*/ 3638894 w 7277789"/>
                <a:gd name="connsiteY6" fmla="*/ 193144 h 6253859"/>
                <a:gd name="connsiteX7" fmla="*/ 481986 w 7277789"/>
                <a:gd name="connsiteY7" fmla="*/ 3350052 h 6253859"/>
                <a:gd name="connsiteX8" fmla="*/ 2134125 w 7277789"/>
                <a:gd name="connsiteY8" fmla="*/ 6125938 h 6253859"/>
                <a:gd name="connsiteX9" fmla="*/ 2399672 w 7277789"/>
                <a:gd name="connsiteY9" fmla="*/ 6253859 h 6253859"/>
                <a:gd name="connsiteX10" fmla="*/ 0 w 7277789"/>
                <a:gd name="connsiteY10" fmla="*/ 6253859 h 625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77789" h="6253859">
                  <a:moveTo>
                    <a:pt x="0" y="0"/>
                  </a:moveTo>
                  <a:lnTo>
                    <a:pt x="7277789" y="0"/>
                  </a:lnTo>
                  <a:lnTo>
                    <a:pt x="7277789" y="6253859"/>
                  </a:lnTo>
                  <a:lnTo>
                    <a:pt x="4878117" y="6253859"/>
                  </a:lnTo>
                  <a:lnTo>
                    <a:pt x="5143664" y="6125938"/>
                  </a:lnTo>
                  <a:cubicBezTo>
                    <a:pt x="6127752" y="5591350"/>
                    <a:pt x="6795802" y="4548717"/>
                    <a:pt x="6795802" y="3350052"/>
                  </a:cubicBezTo>
                  <a:cubicBezTo>
                    <a:pt x="6795802" y="1606540"/>
                    <a:pt x="5382406" y="193144"/>
                    <a:pt x="3638894" y="193144"/>
                  </a:cubicBezTo>
                  <a:cubicBezTo>
                    <a:pt x="1895382" y="193144"/>
                    <a:pt x="481986" y="1606540"/>
                    <a:pt x="481986" y="3350052"/>
                  </a:cubicBezTo>
                  <a:cubicBezTo>
                    <a:pt x="481986" y="4548717"/>
                    <a:pt x="1150037" y="5591350"/>
                    <a:pt x="2134125" y="6125938"/>
                  </a:cubicBezTo>
                  <a:lnTo>
                    <a:pt x="2399672" y="6253859"/>
                  </a:lnTo>
                  <a:lnTo>
                    <a:pt x="0" y="625385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0414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4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16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7E0839-D858-2BE3-C688-69C984E73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Synod Background – Mary Engle and Mary Erwin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51D42666-A126-ECCA-DC6E-A7D844BC2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" b="24382"/>
          <a:stretch/>
        </p:blipFill>
        <p:spPr>
          <a:xfrm>
            <a:off x="5377121" y="643469"/>
            <a:ext cx="5709600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62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CD7558-9086-BBD5-F6EA-AD5539C0A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Why are you here?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292BA-3500-F792-C4DC-D22252F78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We’d like to hear your thoughts and expectations…</a:t>
            </a:r>
          </a:p>
        </p:txBody>
      </p:sp>
    </p:spTree>
    <p:extLst>
      <p:ext uri="{BB962C8B-B14F-4D97-AF65-F5344CB8AC3E}">
        <p14:creationId xmlns:p14="http://schemas.microsoft.com/office/powerpoint/2010/main" val="3353279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B32DE-7627-543D-C336-A9137F6C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Faith Sharing Materials/Program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48F2AE6-3235-354A-6054-DDB86558EF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9843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5298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EB7C64-50FB-4C25-45AB-4FD8654B1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US" sz="5200"/>
              <a:t>Faith Sharing Session Summary – John Hamilton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47D257-20F3-C762-2122-11ED99886E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272593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4303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5BDC6-00AA-67F5-4512-A0E8861CD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6800"/>
              <a:t>Suggested Ground Rules for Groups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4D5DEA-BB64-1F0C-C1EB-46C2CFACFA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5952208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0114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967864-2D1E-062C-59A8-A4B9B6C12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Prepare for Reflection after Gospel Reading </a:t>
            </a:r>
            <a:endParaRPr lang="en-US" sz="4800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ACD3E1C-DDA7-4BD9-7EC7-559E32496C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433259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7051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4174</TotalTime>
  <Words>507</Words>
  <Application>Microsoft Macintosh PowerPoint</Application>
  <PresentationFormat>Widescreen</PresentationFormat>
  <Paragraphs>84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FAITH Alive!</vt:lpstr>
      <vt:lpstr>Welcome and Introductions</vt:lpstr>
      <vt:lpstr>Opening Prayer – Gerri Riedel</vt:lpstr>
      <vt:lpstr>Synod Background – Mary Engle and Mary Erwin</vt:lpstr>
      <vt:lpstr>Why are you here?</vt:lpstr>
      <vt:lpstr>Faith Sharing Materials/Program</vt:lpstr>
      <vt:lpstr>Faith Sharing Session Summary – John Hamilton</vt:lpstr>
      <vt:lpstr>Suggested Ground Rules for Groups</vt:lpstr>
      <vt:lpstr>Prepare for Reflection after Gospel Reading </vt:lpstr>
      <vt:lpstr>Gospel Reading – Joe Deloy</vt:lpstr>
      <vt:lpstr>Reflection/Lectio Divina</vt:lpstr>
      <vt:lpstr>Video</vt:lpstr>
      <vt:lpstr>Discussion questions – Kelly Hamilton</vt:lpstr>
      <vt:lpstr>5 Pillars of Faith Sharing</vt:lpstr>
      <vt:lpstr>Resources for your groups</vt:lpstr>
      <vt:lpstr>Next Steps</vt:lpstr>
      <vt:lpstr>Next Steps Calendar</vt:lpstr>
      <vt:lpstr>Other Faith Sharing Programs</vt:lpstr>
      <vt:lpstr>Q&amp;A</vt:lpstr>
      <vt:lpstr>Closing Prayer – Joe Deloy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 Alive!</dc:title>
  <dc:creator>KELLY Hamilton</dc:creator>
  <cp:lastModifiedBy>KELLY Hamilton</cp:lastModifiedBy>
  <cp:revision>41</cp:revision>
  <cp:lastPrinted>2023-01-27T04:34:59Z</cp:lastPrinted>
  <dcterms:created xsi:type="dcterms:W3CDTF">2023-01-24T17:15:55Z</dcterms:created>
  <dcterms:modified xsi:type="dcterms:W3CDTF">2023-01-27T14:50:24Z</dcterms:modified>
</cp:coreProperties>
</file>